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6" r:id="rId1"/>
    <p:sldMasterId id="2147483830" r:id="rId2"/>
    <p:sldMasterId id="2147483841" r:id="rId3"/>
  </p:sldMasterIdLst>
  <p:notesMasterIdLst>
    <p:notesMasterId r:id="rId14"/>
  </p:notesMasterIdLst>
  <p:handoutMasterIdLst>
    <p:handoutMasterId r:id="rId15"/>
  </p:handoutMasterIdLst>
  <p:sldIdLst>
    <p:sldId id="636" r:id="rId4"/>
    <p:sldId id="650" r:id="rId5"/>
    <p:sldId id="656" r:id="rId6"/>
    <p:sldId id="653" r:id="rId7"/>
    <p:sldId id="657" r:id="rId8"/>
    <p:sldId id="658" r:id="rId9"/>
    <p:sldId id="661" r:id="rId10"/>
    <p:sldId id="662" r:id="rId11"/>
    <p:sldId id="663" r:id="rId12"/>
    <p:sldId id="641" r:id="rId13"/>
  </p:sldIdLst>
  <p:sldSz cx="9906000" cy="6858000" type="A4"/>
  <p:notesSz cx="6797675" cy="9926638"/>
  <p:custDataLst>
    <p:tags r:id="rId16"/>
  </p:custDataLst>
  <p:defaultTextStyle>
    <a:defPPr algn="r">
      <a:defRPr lang="en-US"/>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3" userDrawn="1">
          <p15:clr>
            <a:srgbClr val="A4A3A4"/>
          </p15:clr>
        </p15:guide>
        <p15:guide id="2" pos="2205" userDrawn="1">
          <p15:clr>
            <a:srgbClr val="A4A3A4"/>
          </p15:clr>
        </p15:guide>
        <p15:guide id="3" orient="horz" pos="3127" userDrawn="1">
          <p15:clr>
            <a:srgbClr val="A4A3A4"/>
          </p15:clr>
        </p15:guide>
        <p15:guide id="4" pos="2141" userDrawn="1">
          <p15:clr>
            <a:srgbClr val="A4A3A4"/>
          </p15:clr>
        </p15:guide>
        <p15:guide id="6" pos="22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elle Horner" initials="MH" lastIdx="6" clrIdx="0"/>
  <p:cmAuthor id="1" name="Brad G Kuntz" initials="BGK" lastIdx="4" clrIdx="1"/>
  <p:cmAuthor id="2" name="Stean Djene" initials="SD" lastIdx="1" clrIdx="2">
    <p:extLst>
      <p:ext uri="{19B8F6BF-5375-455C-9EA6-DF929625EA0E}">
        <p15:presenceInfo xmlns:p15="http://schemas.microsoft.com/office/powerpoint/2012/main" userId="S-1-5-21-2052205201-80174691-1714775081-3596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5"/>
    <a:srgbClr val="FFFFF6"/>
    <a:srgbClr val="FFFFF7"/>
    <a:srgbClr val="FFFFF8"/>
    <a:srgbClr val="FFFFF9"/>
    <a:srgbClr val="FFFFFA"/>
    <a:srgbClr val="FFFFFB"/>
    <a:srgbClr val="FFFFFC"/>
    <a:srgbClr val="FFFFFD"/>
    <a:srgbClr val="FF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140" autoAdjust="0"/>
  </p:normalViewPr>
  <p:slideViewPr>
    <p:cSldViewPr snapToGrid="0" showGuides="1">
      <p:cViewPr varScale="1">
        <p:scale>
          <a:sx n="72" d="100"/>
          <a:sy n="72" d="100"/>
        </p:scale>
        <p:origin x="900" y="52"/>
      </p:cViewPr>
      <p:guideLst/>
    </p:cSldViewPr>
  </p:slideViewPr>
  <p:notesTextViewPr>
    <p:cViewPr>
      <p:scale>
        <a:sx n="100" d="100"/>
        <a:sy n="100" d="100"/>
      </p:scale>
      <p:origin x="0" y="0"/>
    </p:cViewPr>
  </p:notesTextViewPr>
  <p:sorterViewPr>
    <p:cViewPr>
      <p:scale>
        <a:sx n="75" d="100"/>
        <a:sy n="75" d="100"/>
      </p:scale>
      <p:origin x="0" y="0"/>
    </p:cViewPr>
  </p:sorterViewPr>
  <p:notesViewPr>
    <p:cSldViewPr snapToGrid="0" showGuides="1">
      <p:cViewPr>
        <p:scale>
          <a:sx n="75" d="100"/>
          <a:sy n="75" d="100"/>
        </p:scale>
        <p:origin x="3384" y="162"/>
      </p:cViewPr>
      <p:guideLst>
        <p:guide orient="horz" pos="2923"/>
        <p:guide pos="2205"/>
        <p:guide orient="horz" pos="3127"/>
        <p:guide pos="2141"/>
        <p:guide pos="22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8" cy="496333"/>
          </a:xfrm>
          <a:prstGeom prst="rect">
            <a:avLst/>
          </a:prstGeom>
        </p:spPr>
        <p:txBody>
          <a:bodyPr vert="horz" lIns="93004" tIns="46502" rIns="93004" bIns="46502" rtlCol="0"/>
          <a:lstStyle>
            <a:lvl1pPr algn="l">
              <a:defRPr sz="1300"/>
            </a:lvl1pPr>
          </a:lstStyle>
          <a:p>
            <a:endParaRPr lang="en-GB" dirty="0">
              <a:latin typeface="Arial" pitchFamily="34" charset="0"/>
            </a:endParaRPr>
          </a:p>
        </p:txBody>
      </p:sp>
      <p:sp>
        <p:nvSpPr>
          <p:cNvPr id="3" name="Date Placeholder 2"/>
          <p:cNvSpPr>
            <a:spLocks noGrp="1"/>
          </p:cNvSpPr>
          <p:nvPr>
            <p:ph type="dt" sz="quarter" idx="1"/>
          </p:nvPr>
        </p:nvSpPr>
        <p:spPr>
          <a:xfrm>
            <a:off x="3850445" y="2"/>
            <a:ext cx="2945658" cy="496333"/>
          </a:xfrm>
          <a:prstGeom prst="rect">
            <a:avLst/>
          </a:prstGeom>
        </p:spPr>
        <p:txBody>
          <a:bodyPr vert="horz" lIns="93004" tIns="46502" rIns="93004" bIns="46502" rtlCol="0"/>
          <a:lstStyle>
            <a:lvl1pPr algn="r">
              <a:defRPr sz="1300"/>
            </a:lvl1pPr>
          </a:lstStyle>
          <a:p>
            <a:fld id="{4AB3F3CC-DEBA-44C7-B216-91A24672C62E}" type="datetime3">
              <a:rPr lang="en-GB" smtClean="0">
                <a:latin typeface="Arial" pitchFamily="34" charset="0"/>
              </a:rPr>
              <a:t>28 February, 2020</a:t>
            </a:fld>
            <a:endParaRPr lang="en-GB" dirty="0">
              <a:latin typeface="Arial" pitchFamily="34" charset="0"/>
            </a:endParaRPr>
          </a:p>
        </p:txBody>
      </p:sp>
      <p:sp>
        <p:nvSpPr>
          <p:cNvPr id="4" name="Footer Placeholder 3"/>
          <p:cNvSpPr>
            <a:spLocks noGrp="1"/>
          </p:cNvSpPr>
          <p:nvPr>
            <p:ph type="ftr" sz="quarter" idx="2"/>
          </p:nvPr>
        </p:nvSpPr>
        <p:spPr>
          <a:xfrm>
            <a:off x="2" y="9428585"/>
            <a:ext cx="2945658" cy="496333"/>
          </a:xfrm>
          <a:prstGeom prst="rect">
            <a:avLst/>
          </a:prstGeom>
        </p:spPr>
        <p:txBody>
          <a:bodyPr vert="horz" lIns="93004" tIns="46502" rIns="93004" bIns="46502" rtlCol="0" anchor="b"/>
          <a:lstStyle>
            <a:lvl1pPr algn="l">
              <a:defRPr sz="1300"/>
            </a:lvl1pPr>
          </a:lstStyle>
          <a:p>
            <a:endParaRPr lang="en-GB" dirty="0">
              <a:latin typeface="Arial" pitchFamily="34" charset="0"/>
            </a:endParaRPr>
          </a:p>
        </p:txBody>
      </p:sp>
      <p:sp>
        <p:nvSpPr>
          <p:cNvPr id="5" name="Slide Number Placeholder 4"/>
          <p:cNvSpPr>
            <a:spLocks noGrp="1"/>
          </p:cNvSpPr>
          <p:nvPr>
            <p:ph type="sldNum" sz="quarter" idx="3"/>
          </p:nvPr>
        </p:nvSpPr>
        <p:spPr>
          <a:xfrm>
            <a:off x="3850445" y="9428585"/>
            <a:ext cx="2945658" cy="496333"/>
          </a:xfrm>
          <a:prstGeom prst="rect">
            <a:avLst/>
          </a:prstGeom>
        </p:spPr>
        <p:txBody>
          <a:bodyPr vert="horz" lIns="93004" tIns="46502" rIns="93004" bIns="46502" rtlCol="0" anchor="b"/>
          <a:lstStyle>
            <a:lvl1pPr algn="r">
              <a:defRPr sz="1300"/>
            </a:lvl1pPr>
          </a:lstStyle>
          <a:p>
            <a:fld id="{D3A5C721-4BB5-4DB6-AD65-4BA2A62B05B6}" type="slidenum">
              <a:rPr lang="en-GB" smtClean="0">
                <a:latin typeface="Arial" pitchFamily="34" charset="0"/>
              </a:rPr>
              <a:pPr/>
              <a:t>‹#›</a:t>
            </a:fld>
            <a:endParaRPr lang="en-GB" dirty="0">
              <a:latin typeface="Arial" pitchFamily="34" charset="0"/>
            </a:endParaRPr>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8" cy="496333"/>
          </a:xfrm>
          <a:prstGeom prst="rect">
            <a:avLst/>
          </a:prstGeom>
        </p:spPr>
        <p:txBody>
          <a:bodyPr vert="horz" lIns="93004" tIns="46502" rIns="93004" bIns="46502" rtlCol="0"/>
          <a:lstStyle>
            <a:lvl1pPr algn="l">
              <a:defRPr sz="1300">
                <a:latin typeface="Arial" pitchFamily="34" charset="0"/>
              </a:defRPr>
            </a:lvl1pPr>
          </a:lstStyle>
          <a:p>
            <a:endParaRPr lang="en-GB" dirty="0"/>
          </a:p>
        </p:txBody>
      </p:sp>
      <p:sp>
        <p:nvSpPr>
          <p:cNvPr id="3" name="Date Placeholder 2"/>
          <p:cNvSpPr>
            <a:spLocks noGrp="1"/>
          </p:cNvSpPr>
          <p:nvPr>
            <p:ph type="dt" idx="1"/>
          </p:nvPr>
        </p:nvSpPr>
        <p:spPr>
          <a:xfrm>
            <a:off x="3850445" y="2"/>
            <a:ext cx="2945658" cy="496333"/>
          </a:xfrm>
          <a:prstGeom prst="rect">
            <a:avLst/>
          </a:prstGeom>
        </p:spPr>
        <p:txBody>
          <a:bodyPr vert="horz" lIns="93004" tIns="46502" rIns="93004" bIns="46502" rtlCol="0"/>
          <a:lstStyle>
            <a:lvl1pPr algn="r">
              <a:defRPr sz="1300">
                <a:latin typeface="Arial" pitchFamily="34" charset="0"/>
              </a:defRPr>
            </a:lvl1pPr>
          </a:lstStyle>
          <a:p>
            <a:fld id="{FDDCFEBA-6DB3-48D4-80E9-9E346D439DB5}" type="datetime3">
              <a:rPr lang="en-GB" smtClean="0"/>
              <a:t>28 February, 2020</a:t>
            </a:fld>
            <a:endParaRPr lang="en-GB" dirty="0"/>
          </a:p>
        </p:txBody>
      </p:sp>
      <p:sp>
        <p:nvSpPr>
          <p:cNvPr id="4" name="Slide Image Placeholder 3"/>
          <p:cNvSpPr>
            <a:spLocks noGrp="1" noRot="1" noChangeAspect="1"/>
          </p:cNvSpPr>
          <p:nvPr>
            <p:ph type="sldImg" idx="2"/>
          </p:nvPr>
        </p:nvSpPr>
        <p:spPr>
          <a:xfrm>
            <a:off x="709613" y="744538"/>
            <a:ext cx="5378450" cy="3724275"/>
          </a:xfrm>
          <a:prstGeom prst="rect">
            <a:avLst/>
          </a:prstGeom>
          <a:noFill/>
          <a:ln w="12700">
            <a:solidFill>
              <a:prstClr val="black"/>
            </a:solidFill>
          </a:ln>
        </p:spPr>
        <p:txBody>
          <a:bodyPr vert="horz" lIns="93004" tIns="46502" rIns="93004" bIns="46502" rtlCol="0" anchor="ctr"/>
          <a:lstStyle/>
          <a:p>
            <a:endParaRPr lang="en-GB" dirty="0"/>
          </a:p>
        </p:txBody>
      </p:sp>
      <p:sp>
        <p:nvSpPr>
          <p:cNvPr id="5" name="Notes Placeholder 4"/>
          <p:cNvSpPr>
            <a:spLocks noGrp="1"/>
          </p:cNvSpPr>
          <p:nvPr>
            <p:ph type="body" sz="quarter" idx="3"/>
          </p:nvPr>
        </p:nvSpPr>
        <p:spPr>
          <a:xfrm>
            <a:off x="679768" y="4715155"/>
            <a:ext cx="5438140" cy="4466987"/>
          </a:xfrm>
          <a:prstGeom prst="rect">
            <a:avLst/>
          </a:prstGeom>
        </p:spPr>
        <p:txBody>
          <a:bodyPr vert="horz" lIns="93004" tIns="46502" rIns="93004" bIns="4650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2" y="9428585"/>
            <a:ext cx="2945658" cy="496333"/>
          </a:xfrm>
          <a:prstGeom prst="rect">
            <a:avLst/>
          </a:prstGeom>
        </p:spPr>
        <p:txBody>
          <a:bodyPr vert="horz" lIns="93004" tIns="46502" rIns="93004" bIns="46502" rtlCol="0" anchor="b"/>
          <a:lstStyle>
            <a:lvl1pPr algn="l">
              <a:defRPr sz="1300">
                <a:latin typeface="Arial" pitchFamily="34" charset="0"/>
              </a:defRPr>
            </a:lvl1pPr>
          </a:lstStyle>
          <a:p>
            <a:endParaRPr lang="en-GB" dirty="0"/>
          </a:p>
        </p:txBody>
      </p:sp>
      <p:sp>
        <p:nvSpPr>
          <p:cNvPr id="7" name="Slide Number Placeholder 6"/>
          <p:cNvSpPr>
            <a:spLocks noGrp="1"/>
          </p:cNvSpPr>
          <p:nvPr>
            <p:ph type="sldNum" sz="quarter" idx="5"/>
          </p:nvPr>
        </p:nvSpPr>
        <p:spPr>
          <a:xfrm>
            <a:off x="3850445" y="9428585"/>
            <a:ext cx="2945658" cy="496333"/>
          </a:xfrm>
          <a:prstGeom prst="rect">
            <a:avLst/>
          </a:prstGeom>
        </p:spPr>
        <p:txBody>
          <a:bodyPr vert="horz" lIns="93004" tIns="46502" rIns="93004" bIns="46502" rtlCol="0" anchor="b"/>
          <a:lstStyle>
            <a:lvl1pPr algn="r">
              <a:defRPr sz="1300">
                <a:latin typeface="Arial" pitchFamily="34" charset="0"/>
              </a:defRPr>
            </a:lvl1pPr>
          </a:lstStyle>
          <a:p>
            <a:fld id="{5B43D19E-BFDB-4C92-8EDD-32EDDA8F41DF}" type="slidenum">
              <a:rPr lang="en-GB" smtClean="0"/>
              <a:pPr/>
              <a:t>‹#›</a:t>
            </a:fld>
            <a:endParaRPr lang="en-GB" dirty="0"/>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7.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vmlDrawing" Target="../drawings/vmlDrawing6.vml"/><Relationship Id="rId6" Type="http://schemas.openxmlformats.org/officeDocument/2006/relationships/image" Target="../media/image3.emf"/><Relationship Id="rId5" Type="http://schemas.openxmlformats.org/officeDocument/2006/relationships/oleObject" Target="../embeddings/oleObject6.bin"/><Relationship Id="rId4"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0.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oleObject" Target="../embeddings/oleObject7.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1.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EY-P_Cover">
    <p:spTree>
      <p:nvGrpSpPr>
        <p:cNvPr id="1" name=""/>
        <p:cNvGrpSpPr/>
        <p:nvPr/>
      </p:nvGrpSpPr>
      <p:grpSpPr>
        <a:xfrm>
          <a:off x="0" y="0"/>
          <a:ext cx="0" cy="0"/>
          <a:chOff x="0" y="0"/>
          <a:chExt cx="0" cy="0"/>
        </a:xfrm>
      </p:grpSpPr>
      <p:sp>
        <p:nvSpPr>
          <p:cNvPr id="8" name="Title 1"/>
          <p:cNvSpPr>
            <a:spLocks noGrp="1"/>
          </p:cNvSpPr>
          <p:nvPr>
            <p:ph type="ctrTitle"/>
          </p:nvPr>
        </p:nvSpPr>
        <p:spPr>
          <a:xfrm>
            <a:off x="1371600" y="2283551"/>
            <a:ext cx="7162800" cy="860400"/>
          </a:xfrm>
          <a:prstGeom prst="rect">
            <a:avLst/>
          </a:prstGeom>
        </p:spPr>
        <p:txBody>
          <a:bodyPr lIns="72000" rIns="72000" anchor="ctr"/>
          <a:lstStyle>
            <a:lvl1pPr>
              <a:defRPr sz="3000">
                <a:solidFill>
                  <a:schemeClr val="bg1"/>
                </a:solidFill>
                <a:latin typeface="+mn-lt"/>
                <a:cs typeface="Arial" pitchFamily="34" charset="0"/>
              </a:defRPr>
            </a:lvl1pPr>
          </a:lstStyle>
          <a:p>
            <a:r>
              <a:rPr lang="en-US"/>
              <a:t>Click to edit Master title style</a:t>
            </a:r>
            <a:endParaRPr lang="en-GB" dirty="0"/>
          </a:p>
        </p:txBody>
      </p:sp>
      <p:sp>
        <p:nvSpPr>
          <p:cNvPr id="9" name="Subtitle 2"/>
          <p:cNvSpPr>
            <a:spLocks noGrp="1"/>
          </p:cNvSpPr>
          <p:nvPr>
            <p:ph type="subTitle" idx="1"/>
          </p:nvPr>
        </p:nvSpPr>
        <p:spPr>
          <a:xfrm>
            <a:off x="1371600" y="3253032"/>
            <a:ext cx="7162800" cy="709368"/>
          </a:xfrm>
        </p:spPr>
        <p:txBody>
          <a:bodyPr lIns="72000" rIns="72000" anchor="t"/>
          <a:lstStyle>
            <a:lvl1pPr marL="0" indent="0" algn="l">
              <a:buNone/>
              <a:defRPr sz="24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5" name="Text Placeholder 4"/>
          <p:cNvSpPr>
            <a:spLocks noGrp="1"/>
          </p:cNvSpPr>
          <p:nvPr>
            <p:ph type="body" sz="quarter" idx="10" hasCustomPrompt="1"/>
          </p:nvPr>
        </p:nvSpPr>
        <p:spPr>
          <a:xfrm>
            <a:off x="1376078" y="4572651"/>
            <a:ext cx="7162800" cy="323850"/>
          </a:xfrm>
        </p:spPr>
        <p:txBody>
          <a:bodyPr lIns="72000" rIns="72000" anchor="t"/>
          <a:lstStyle>
            <a:lvl1pPr marL="0" indent="0">
              <a:buNone/>
              <a:defRPr sz="2000" baseline="0">
                <a:solidFill>
                  <a:schemeClr val="bg1"/>
                </a:solidFill>
              </a:defRPr>
            </a:lvl1pPr>
            <a:lvl2pPr marL="355600" indent="0">
              <a:buNone/>
              <a:defRPr sz="1400"/>
            </a:lvl2pPr>
            <a:lvl3pPr marL="723900" indent="0">
              <a:buNone/>
              <a:defRPr sz="1200"/>
            </a:lvl3pPr>
            <a:lvl4pPr marL="1077913" indent="0">
              <a:buNone/>
              <a:defRPr sz="1100"/>
            </a:lvl4pPr>
            <a:lvl5pPr marL="1433512" indent="0">
              <a:buNone/>
              <a:defRPr sz="1100"/>
            </a:lvl5pPr>
          </a:lstStyle>
          <a:p>
            <a:pPr lvl="0"/>
            <a:r>
              <a:rPr lang="en-US" dirty="0"/>
              <a:t>Date</a:t>
            </a:r>
          </a:p>
        </p:txBody>
      </p:sp>
      <p:sp>
        <p:nvSpPr>
          <p:cNvPr id="18" name="Left blue bar"/>
          <p:cNvSpPr/>
          <p:nvPr userDrawn="1"/>
        </p:nvSpPr>
        <p:spPr>
          <a:xfrm rot="10800000" flipH="1" flipV="1">
            <a:off x="685800" y="2283551"/>
            <a:ext cx="374904" cy="2286000"/>
          </a:xfrm>
          <a:prstGeom prst="rect">
            <a:avLst/>
          </a:prstGeom>
          <a:solidFill>
            <a:srgbClr val="51A7D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9" name="Right blue bar"/>
          <p:cNvSpPr/>
          <p:nvPr userDrawn="1"/>
        </p:nvSpPr>
        <p:spPr>
          <a:xfrm rot="10800000" flipH="1" flipV="1">
            <a:off x="8845296" y="2283551"/>
            <a:ext cx="374904" cy="2286000"/>
          </a:xfrm>
          <a:prstGeom prst="rect">
            <a:avLst/>
          </a:prstGeom>
          <a:solidFill>
            <a:srgbClr val="51A7D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pic>
        <p:nvPicPr>
          <p:cNvPr id="10" name="Picture 9">
            <a:extLst>
              <a:ext uri="{FF2B5EF4-FFF2-40B4-BE49-F238E27FC236}">
                <a16:creationId xmlns:a16="http://schemas.microsoft.com/office/drawing/2014/main" id="{8578A72A-C722-48BF-89B2-007E386E915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6822" y="431249"/>
            <a:ext cx="1750550" cy="570922"/>
          </a:xfrm>
          <a:prstGeom prst="rect">
            <a:avLst/>
          </a:prstGeom>
        </p:spPr>
      </p:pic>
    </p:spTree>
    <p:extLst>
      <p:ext uri="{BB962C8B-B14F-4D97-AF65-F5344CB8AC3E}">
        <p14:creationId xmlns:p14="http://schemas.microsoft.com/office/powerpoint/2010/main" val="14402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75879" y="866395"/>
            <a:ext cx="8723615" cy="1143000"/>
          </a:xfrm>
        </p:spPr>
        <p:txBody>
          <a:bodyPr anchor="t">
            <a:normAutofit/>
          </a:bodyPr>
          <a:lstStyle>
            <a:lvl1pPr>
              <a:defRPr sz="3000"/>
            </a:lvl1pPr>
          </a:lstStyle>
          <a:p>
            <a:r>
              <a:rPr lang="fr-FR"/>
              <a:t>Modifiez le style du titre</a:t>
            </a:r>
            <a:endParaRPr lang="fr-FR" dirty="0"/>
          </a:p>
        </p:txBody>
      </p:sp>
      <p:sp>
        <p:nvSpPr>
          <p:cNvPr id="3" name="Espace réservé de la date 2"/>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C18A3DE8-BFA3-4C80-A813-E33BBD8340D7}" type="slidenum">
              <a:rPr lang="fr-FR" smtClean="0">
                <a:solidFill>
                  <a:prstClr val="black">
                    <a:tint val="75000"/>
                  </a:prstClr>
                </a:solidFill>
              </a:rPr>
              <a:pPr/>
              <a:t>‹#›</a:t>
            </a:fld>
            <a:endParaRPr lang="fr-FR">
              <a:solidFill>
                <a:prstClr val="black">
                  <a:tint val="75000"/>
                </a:prstClr>
              </a:solidFill>
            </a:endParaRPr>
          </a:p>
        </p:txBody>
      </p:sp>
      <p:sp>
        <p:nvSpPr>
          <p:cNvPr id="6" name="Rectangle 5"/>
          <p:cNvSpPr/>
          <p:nvPr userDrawn="1"/>
        </p:nvSpPr>
        <p:spPr bwMode="gray">
          <a:xfrm>
            <a:off x="0" y="1242831"/>
            <a:ext cx="675879"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solidFill>
                <a:prstClr val="white"/>
              </a:solidFill>
            </a:endParaRPr>
          </a:p>
        </p:txBody>
      </p:sp>
      <p:sp>
        <p:nvSpPr>
          <p:cNvPr id="7" name="CustomShape 2"/>
          <p:cNvSpPr/>
          <p:nvPr userDrawn="1"/>
        </p:nvSpPr>
        <p:spPr>
          <a:xfrm>
            <a:off x="9430582" y="6442494"/>
            <a:ext cx="331517" cy="306018"/>
          </a:xfrm>
          <a:prstGeom prst="ellipse">
            <a:avLst/>
          </a:prstGeom>
          <a:solidFill>
            <a:schemeClr val="accent5"/>
          </a:solidFill>
          <a:ln>
            <a:solidFill>
              <a:srgbClr val="FFFFFF"/>
            </a:solidFill>
          </a:ln>
        </p:spPr>
        <p:txBody>
          <a:bodyPr lIns="45719" rIns="45719"/>
          <a:lstStyle/>
          <a:p>
            <a:endParaRPr sz="1800" dirty="0">
              <a:solidFill>
                <a:prstClr val="black"/>
              </a:solidFill>
            </a:endParaRPr>
          </a:p>
        </p:txBody>
      </p:sp>
      <p:sp>
        <p:nvSpPr>
          <p:cNvPr id="8" name="TextShape 3"/>
          <p:cNvSpPr txBox="1"/>
          <p:nvPr userDrawn="1"/>
        </p:nvSpPr>
        <p:spPr>
          <a:xfrm>
            <a:off x="9491335" y="6490079"/>
            <a:ext cx="21552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z="800" spc="-1" smtClean="0">
                <a:solidFill>
                  <a:srgbClr val="FFFFFF"/>
                </a:solidFill>
                <a:uFill>
                  <a:solidFill>
                    <a:srgbClr val="FFFFFF"/>
                  </a:solidFill>
                </a:uFill>
                <a:cs typeface="Arial" panose="020B0604020202020204" pitchFamily="34" charset="0"/>
              </a:rPr>
              <a:pPr algn="ctr">
                <a:defRPr sz="800" spc="-1">
                  <a:solidFill>
                    <a:srgbClr val="FFFFFF"/>
                  </a:solidFill>
                  <a:uFill>
                    <a:solidFill>
                      <a:srgbClr val="FFFFFF"/>
                    </a:solidFill>
                  </a:uFill>
                </a:defRPr>
              </a:pPr>
              <a:t>‹#›</a:t>
            </a:fld>
            <a:endParaRPr sz="800" spc="-1" dirty="0">
              <a:solidFill>
                <a:srgbClr val="FFFFFF"/>
              </a:solidFill>
              <a:uFill>
                <a:solidFill>
                  <a:srgbClr val="FFFFFF"/>
                </a:solidFill>
              </a:uFill>
              <a:cs typeface="Arial" panose="020B0604020202020204" pitchFamily="34" charset="0"/>
            </a:endParaRPr>
          </a:p>
        </p:txBody>
      </p:sp>
    </p:spTree>
    <p:extLst>
      <p:ext uri="{BB962C8B-B14F-4D97-AF65-F5344CB8AC3E}">
        <p14:creationId xmlns:p14="http://schemas.microsoft.com/office/powerpoint/2010/main" val="189958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C18A3DE8-BFA3-4C80-A813-E33BBD8340D7}" type="slidenum">
              <a:rPr lang="fr-FR" smtClean="0">
                <a:solidFill>
                  <a:prstClr val="black">
                    <a:tint val="75000"/>
                  </a:prstClr>
                </a:solidFill>
              </a:rPr>
              <a:pPr/>
              <a:t>‹#›</a:t>
            </a:fld>
            <a:endParaRPr lang="fr-FR">
              <a:solidFill>
                <a:prstClr val="black">
                  <a:tint val="75000"/>
                </a:prstClr>
              </a:solidFill>
            </a:endParaRPr>
          </a:p>
        </p:txBody>
      </p:sp>
      <p:sp>
        <p:nvSpPr>
          <p:cNvPr id="5" name="CustomShape 2"/>
          <p:cNvSpPr/>
          <p:nvPr userDrawn="1"/>
        </p:nvSpPr>
        <p:spPr>
          <a:xfrm>
            <a:off x="9430582" y="6442494"/>
            <a:ext cx="331517" cy="306018"/>
          </a:xfrm>
          <a:prstGeom prst="ellipse">
            <a:avLst/>
          </a:prstGeom>
          <a:solidFill>
            <a:schemeClr val="accent5"/>
          </a:solidFill>
          <a:ln>
            <a:solidFill>
              <a:srgbClr val="FFFFFF"/>
            </a:solidFill>
          </a:ln>
        </p:spPr>
        <p:txBody>
          <a:bodyPr lIns="45719" rIns="45719"/>
          <a:lstStyle/>
          <a:p>
            <a:endParaRPr sz="1800" dirty="0">
              <a:solidFill>
                <a:prstClr val="black"/>
              </a:solidFill>
            </a:endParaRPr>
          </a:p>
        </p:txBody>
      </p:sp>
      <p:sp>
        <p:nvSpPr>
          <p:cNvPr id="6" name="TextShape 3"/>
          <p:cNvSpPr txBox="1"/>
          <p:nvPr userDrawn="1"/>
        </p:nvSpPr>
        <p:spPr>
          <a:xfrm>
            <a:off x="9491335" y="6490079"/>
            <a:ext cx="21552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z="800" spc="-1" smtClean="0">
                <a:solidFill>
                  <a:srgbClr val="FFFFFF"/>
                </a:solidFill>
                <a:uFill>
                  <a:solidFill>
                    <a:srgbClr val="FFFFFF"/>
                  </a:solidFill>
                </a:uFill>
                <a:cs typeface="Arial" panose="020B0604020202020204" pitchFamily="34" charset="0"/>
              </a:rPr>
              <a:pPr algn="ctr">
                <a:defRPr sz="800" spc="-1">
                  <a:solidFill>
                    <a:srgbClr val="FFFFFF"/>
                  </a:solidFill>
                  <a:uFill>
                    <a:solidFill>
                      <a:srgbClr val="FFFFFF"/>
                    </a:solidFill>
                  </a:uFill>
                </a:defRPr>
              </a:pPr>
              <a:t>‹#›</a:t>
            </a:fld>
            <a:endParaRPr sz="800" spc="-1" dirty="0">
              <a:solidFill>
                <a:srgbClr val="FFFFFF"/>
              </a:solidFill>
              <a:uFill>
                <a:solidFill>
                  <a:srgbClr val="FFFFFF"/>
                </a:solidFill>
              </a:uFill>
              <a:cs typeface="Arial" panose="020B0604020202020204" pitchFamily="34" charset="0"/>
            </a:endParaRPr>
          </a:p>
        </p:txBody>
      </p:sp>
    </p:spTree>
    <p:extLst>
      <p:ext uri="{BB962C8B-B14F-4D97-AF65-F5344CB8AC3E}">
        <p14:creationId xmlns:p14="http://schemas.microsoft.com/office/powerpoint/2010/main" val="3321806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70719" y="997314"/>
            <a:ext cx="3259006" cy="908050"/>
          </a:xfrm>
        </p:spPr>
        <p:txBody>
          <a:bodyPr anchor="t">
            <a:noAutofit/>
          </a:bodyPr>
          <a:lstStyle>
            <a:lvl1pPr algn="l">
              <a:defRPr sz="2000" b="1"/>
            </a:lvl1pPr>
          </a:lstStyle>
          <a:p>
            <a:r>
              <a:rPr lang="fr-FR"/>
              <a:t>Modifiez le style du titre</a:t>
            </a:r>
            <a:endParaRPr lang="fr-FR" dirty="0"/>
          </a:p>
        </p:txBody>
      </p:sp>
      <p:sp>
        <p:nvSpPr>
          <p:cNvPr id="3" name="Espace réservé du contenu 2"/>
          <p:cNvSpPr>
            <a:spLocks noGrp="1"/>
          </p:cNvSpPr>
          <p:nvPr>
            <p:ph idx="1"/>
          </p:nvPr>
        </p:nvSpPr>
        <p:spPr>
          <a:xfrm>
            <a:off x="4161896" y="949690"/>
            <a:ext cx="5537729" cy="5384800"/>
          </a:xfrm>
        </p:spPr>
        <p:txBody>
          <a:bodyPr>
            <a:normAutofit/>
          </a:bodyPr>
          <a:lstStyle>
            <a:lvl1pPr marL="266700" indent="-266700">
              <a:defRPr sz="2400">
                <a:solidFill>
                  <a:schemeClr val="accent5">
                    <a:lumMod val="75000"/>
                  </a:schemeClr>
                </a:solidFill>
              </a:defRPr>
            </a:lvl1pPr>
            <a:lvl2pPr marL="542925" indent="-276225">
              <a:defRPr sz="2000"/>
            </a:lvl2pPr>
            <a:lvl3pPr marL="809625" indent="-266700">
              <a:defRPr sz="1800"/>
            </a:lvl3pPr>
            <a:lvl4pPr marL="1162050" indent="-352425">
              <a:defRPr sz="1600"/>
            </a:lvl4pPr>
            <a:lvl5pPr marL="1438275" indent="-276225">
              <a:defRPr sz="16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670719" y="1905365"/>
            <a:ext cx="3259006" cy="4478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solidFill>
                  <a:prstClr val="black">
                    <a:tint val="75000"/>
                  </a:prstClr>
                </a:solidFill>
              </a:rPr>
              <a:pPr/>
              <a:t>‹#›</a:t>
            </a:fld>
            <a:endParaRPr lang="fr-FR">
              <a:solidFill>
                <a:prstClr val="black">
                  <a:tint val="75000"/>
                </a:prstClr>
              </a:solidFill>
            </a:endParaRPr>
          </a:p>
        </p:txBody>
      </p:sp>
      <p:sp>
        <p:nvSpPr>
          <p:cNvPr id="8" name="Rectangle 7"/>
          <p:cNvSpPr/>
          <p:nvPr userDrawn="1"/>
        </p:nvSpPr>
        <p:spPr bwMode="gray">
          <a:xfrm>
            <a:off x="0" y="1242831"/>
            <a:ext cx="675879"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solidFill>
                <a:prstClr val="white"/>
              </a:solidFill>
            </a:endParaRPr>
          </a:p>
        </p:txBody>
      </p:sp>
      <p:sp>
        <p:nvSpPr>
          <p:cNvPr id="9" name="CustomShape 2"/>
          <p:cNvSpPr/>
          <p:nvPr userDrawn="1"/>
        </p:nvSpPr>
        <p:spPr>
          <a:xfrm>
            <a:off x="9430582" y="6442494"/>
            <a:ext cx="331517" cy="306018"/>
          </a:xfrm>
          <a:prstGeom prst="ellipse">
            <a:avLst/>
          </a:prstGeom>
          <a:solidFill>
            <a:schemeClr val="accent5"/>
          </a:solidFill>
          <a:ln>
            <a:solidFill>
              <a:srgbClr val="FFFFFF"/>
            </a:solidFill>
          </a:ln>
        </p:spPr>
        <p:txBody>
          <a:bodyPr lIns="45719" rIns="45719"/>
          <a:lstStyle/>
          <a:p>
            <a:endParaRPr sz="1800" dirty="0">
              <a:solidFill>
                <a:prstClr val="black"/>
              </a:solidFill>
            </a:endParaRPr>
          </a:p>
        </p:txBody>
      </p:sp>
      <p:sp>
        <p:nvSpPr>
          <p:cNvPr id="10" name="TextShape 3"/>
          <p:cNvSpPr txBox="1"/>
          <p:nvPr userDrawn="1"/>
        </p:nvSpPr>
        <p:spPr>
          <a:xfrm>
            <a:off x="9491335" y="6490079"/>
            <a:ext cx="21552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z="800" spc="-1" smtClean="0">
                <a:solidFill>
                  <a:srgbClr val="FFFFFF"/>
                </a:solidFill>
                <a:uFill>
                  <a:solidFill>
                    <a:srgbClr val="FFFFFF"/>
                  </a:solidFill>
                </a:uFill>
                <a:cs typeface="Arial" panose="020B0604020202020204" pitchFamily="34" charset="0"/>
              </a:rPr>
              <a:pPr algn="ctr">
                <a:defRPr sz="800" spc="-1">
                  <a:solidFill>
                    <a:srgbClr val="FFFFFF"/>
                  </a:solidFill>
                  <a:uFill>
                    <a:solidFill>
                      <a:srgbClr val="FFFFFF"/>
                    </a:solidFill>
                  </a:uFill>
                </a:defRPr>
              </a:pPr>
              <a:t>‹#›</a:t>
            </a:fld>
            <a:endParaRPr sz="800" spc="-1" dirty="0">
              <a:solidFill>
                <a:srgbClr val="FFFFFF"/>
              </a:solidFill>
              <a:uFill>
                <a:solidFill>
                  <a:srgbClr val="FFFFFF"/>
                </a:solidFill>
              </a:uFill>
              <a:cs typeface="Arial" panose="020B0604020202020204" pitchFamily="34" charset="0"/>
            </a:endParaRPr>
          </a:p>
        </p:txBody>
      </p:sp>
    </p:spTree>
    <p:extLst>
      <p:ext uri="{BB962C8B-B14F-4D97-AF65-F5344CB8AC3E}">
        <p14:creationId xmlns:p14="http://schemas.microsoft.com/office/powerpoint/2010/main" val="806787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11445" y="4800600"/>
            <a:ext cx="7864607" cy="566738"/>
          </a:xfrm>
        </p:spPr>
        <p:txBody>
          <a:bodyPr anchor="b"/>
          <a:lstStyle>
            <a:lvl1pPr algn="l">
              <a:defRPr sz="2000" b="1"/>
            </a:lvl1pPr>
          </a:lstStyle>
          <a:p>
            <a:r>
              <a:rPr lang="fr-FR"/>
              <a:t>Modifiez le style du titre</a:t>
            </a:r>
            <a:endParaRPr lang="fr-FR" dirty="0"/>
          </a:p>
        </p:txBody>
      </p:sp>
      <p:sp>
        <p:nvSpPr>
          <p:cNvPr id="3" name="Espace réservé pour une image  2"/>
          <p:cNvSpPr>
            <a:spLocks noGrp="1"/>
          </p:cNvSpPr>
          <p:nvPr>
            <p:ph type="pic" idx="1"/>
          </p:nvPr>
        </p:nvSpPr>
        <p:spPr>
          <a:xfrm>
            <a:off x="1611446" y="971550"/>
            <a:ext cx="7864606" cy="3756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611445" y="5367338"/>
            <a:ext cx="786460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solidFill>
                  <a:prstClr val="black">
                    <a:tint val="75000"/>
                  </a:prstClr>
                </a:solidFill>
              </a:rPr>
              <a:pPr/>
              <a:t>‹#›</a:t>
            </a:fld>
            <a:endParaRPr lang="fr-FR">
              <a:solidFill>
                <a:prstClr val="black">
                  <a:tint val="75000"/>
                </a:prstClr>
              </a:solidFill>
            </a:endParaRPr>
          </a:p>
        </p:txBody>
      </p:sp>
      <p:sp>
        <p:nvSpPr>
          <p:cNvPr id="8" name="CustomShape 2"/>
          <p:cNvSpPr/>
          <p:nvPr userDrawn="1"/>
        </p:nvSpPr>
        <p:spPr>
          <a:xfrm>
            <a:off x="9430582" y="6442494"/>
            <a:ext cx="331517" cy="306018"/>
          </a:xfrm>
          <a:prstGeom prst="ellipse">
            <a:avLst/>
          </a:prstGeom>
          <a:solidFill>
            <a:schemeClr val="accent5"/>
          </a:solidFill>
          <a:ln>
            <a:solidFill>
              <a:srgbClr val="FFFFFF"/>
            </a:solidFill>
          </a:ln>
        </p:spPr>
        <p:txBody>
          <a:bodyPr lIns="45719" rIns="45719"/>
          <a:lstStyle/>
          <a:p>
            <a:endParaRPr sz="1800" dirty="0">
              <a:solidFill>
                <a:prstClr val="black"/>
              </a:solidFill>
            </a:endParaRPr>
          </a:p>
        </p:txBody>
      </p:sp>
      <p:sp>
        <p:nvSpPr>
          <p:cNvPr id="9" name="TextShape 3"/>
          <p:cNvSpPr txBox="1"/>
          <p:nvPr userDrawn="1"/>
        </p:nvSpPr>
        <p:spPr>
          <a:xfrm>
            <a:off x="9491335" y="6490079"/>
            <a:ext cx="21552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z="800" spc="-1" smtClean="0">
                <a:solidFill>
                  <a:srgbClr val="FFFFFF"/>
                </a:solidFill>
                <a:uFill>
                  <a:solidFill>
                    <a:srgbClr val="FFFFFF"/>
                  </a:solidFill>
                </a:uFill>
                <a:cs typeface="Arial" panose="020B0604020202020204" pitchFamily="34" charset="0"/>
              </a:rPr>
              <a:pPr algn="ctr">
                <a:defRPr sz="800" spc="-1">
                  <a:solidFill>
                    <a:srgbClr val="FFFFFF"/>
                  </a:solidFill>
                  <a:uFill>
                    <a:solidFill>
                      <a:srgbClr val="FFFFFF"/>
                    </a:solidFill>
                  </a:uFill>
                </a:defRPr>
              </a:pPr>
              <a:t>‹#›</a:t>
            </a:fld>
            <a:endParaRPr sz="800" spc="-1" dirty="0">
              <a:solidFill>
                <a:srgbClr val="FFFFFF"/>
              </a:solidFill>
              <a:uFill>
                <a:solidFill>
                  <a:srgbClr val="FFFFFF"/>
                </a:solidFill>
              </a:uFill>
              <a:cs typeface="Arial" panose="020B0604020202020204" pitchFamily="34" charset="0"/>
            </a:endParaRPr>
          </a:p>
        </p:txBody>
      </p:sp>
    </p:spTree>
    <p:extLst>
      <p:ext uri="{BB962C8B-B14F-4D97-AF65-F5344CB8AC3E}">
        <p14:creationId xmlns:p14="http://schemas.microsoft.com/office/powerpoint/2010/main" val="4078282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Y-P_Agenda">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5C200AC8-F49A-4FA5-9388-16A4974197C5}"/>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8724" name="think-cell Slide" r:id="rId4" imgW="270" imgH="270" progId="TCLayout.ActiveDocument.1">
                  <p:embed/>
                </p:oleObj>
              </mc:Choice>
              <mc:Fallback>
                <p:oleObj name="think-cell Slide" r:id="rId4" imgW="270" imgH="270" progId="TCLayout.ActiveDocument.1">
                  <p:embed/>
                  <p:pic>
                    <p:nvPicPr>
                      <p:cNvPr id="2" name="Objekt 1" hidden="1">
                        <a:extLst>
                          <a:ext uri="{FF2B5EF4-FFF2-40B4-BE49-F238E27FC236}">
                            <a16:creationId xmlns:a16="http://schemas.microsoft.com/office/drawing/2014/main" id="{5C200AC8-F49A-4FA5-9388-16A4974197C5}"/>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Rectangle 2"/>
          <p:cNvSpPr/>
          <p:nvPr userDrawn="1"/>
        </p:nvSpPr>
        <p:spPr>
          <a:xfrm>
            <a:off x="0" y="0"/>
            <a:ext cx="9906000" cy="685800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grpSp>
        <p:nvGrpSpPr>
          <p:cNvPr id="14" name="Group 13"/>
          <p:cNvGrpSpPr/>
          <p:nvPr userDrawn="1"/>
        </p:nvGrpSpPr>
        <p:grpSpPr>
          <a:xfrm>
            <a:off x="590551" y="1414244"/>
            <a:ext cx="2344310" cy="745281"/>
            <a:chOff x="590551" y="2521676"/>
            <a:chExt cx="2344310" cy="745281"/>
          </a:xfrm>
        </p:grpSpPr>
        <p:sp>
          <p:nvSpPr>
            <p:cNvPr id="15" name="Rectangle 14"/>
            <p:cNvSpPr/>
            <p:nvPr userDrawn="1"/>
          </p:nvSpPr>
          <p:spPr>
            <a:xfrm rot="10800000">
              <a:off x="590551" y="2521676"/>
              <a:ext cx="122226" cy="745281"/>
            </a:xfrm>
            <a:prstGeom prst="rect">
              <a:avLst/>
            </a:prstGeom>
            <a:solidFill>
              <a:srgbClr val="51A7D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6" name="Rectangle 15"/>
            <p:cNvSpPr/>
            <p:nvPr userDrawn="1"/>
          </p:nvSpPr>
          <p:spPr>
            <a:xfrm rot="10800000">
              <a:off x="2625056" y="2521676"/>
              <a:ext cx="122226" cy="745281"/>
            </a:xfrm>
            <a:prstGeom prst="rect">
              <a:avLst/>
            </a:prstGeom>
            <a:solidFill>
              <a:srgbClr val="51A7D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7" name="TextBox 16"/>
            <p:cNvSpPr txBox="1"/>
            <p:nvPr userDrawn="1"/>
          </p:nvSpPr>
          <p:spPr>
            <a:xfrm>
              <a:off x="735016" y="2550334"/>
              <a:ext cx="2199845" cy="646331"/>
            </a:xfrm>
            <a:prstGeom prst="rect">
              <a:avLst/>
            </a:prstGeom>
            <a:noFill/>
          </p:spPr>
          <p:txBody>
            <a:bodyPr wrap="square" rtlCol="0">
              <a:spAutoFit/>
            </a:bodyPr>
            <a:lstStyle/>
            <a:p>
              <a:pPr eaLnBrk="0" fontAlgn="base" hangingPunct="0">
                <a:spcBef>
                  <a:spcPct val="0"/>
                </a:spcBef>
                <a:spcAft>
                  <a:spcPct val="0"/>
                </a:spcAft>
              </a:pPr>
              <a:r>
                <a:rPr lang="en-US" sz="3600" b="1" dirty="0">
                  <a:solidFill>
                    <a:schemeClr val="bg1"/>
                  </a:solidFill>
                  <a:cs typeface="Arial"/>
                </a:rPr>
                <a:t>Agenda</a:t>
              </a:r>
            </a:p>
          </p:txBody>
        </p:sp>
      </p:grpSp>
      <p:sp>
        <p:nvSpPr>
          <p:cNvPr id="8" name="Page number"/>
          <p:cNvSpPr txBox="1"/>
          <p:nvPr userDrawn="1"/>
        </p:nvSpPr>
        <p:spPr>
          <a:xfrm>
            <a:off x="7386571" y="6530157"/>
            <a:ext cx="2319404" cy="198000"/>
          </a:xfrm>
          <a:prstGeom prst="rect">
            <a:avLst/>
          </a:prstGeom>
          <a:noFill/>
        </p:spPr>
        <p:txBody>
          <a:bodyPr wrap="square" lIns="0" tIns="0" rIns="0" bIns="0" rtlCol="0" anchor="ctr">
            <a:no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900" dirty="0">
                <a:solidFill>
                  <a:schemeClr val="bg1"/>
                </a:solidFill>
              </a:rPr>
              <a:t>Page </a:t>
            </a:r>
            <a:fld id="{9AE4D82F-B047-469B-AC52-A46321747EAF}" type="slidenum">
              <a:rPr lang="en-GB" sz="900" smtClean="0">
                <a:solidFill>
                  <a:schemeClr val="bg1"/>
                </a:solidFill>
              </a:rPr>
              <a:pPr marL="0" marR="0" indent="0" algn="r" defTabSz="914400" rtl="0" eaLnBrk="1" fontAlgn="auto" latinLnBrk="0" hangingPunct="1">
                <a:lnSpc>
                  <a:spcPct val="100000"/>
                </a:lnSpc>
                <a:spcBef>
                  <a:spcPts val="0"/>
                </a:spcBef>
                <a:spcAft>
                  <a:spcPts val="0"/>
                </a:spcAft>
                <a:buClrTx/>
                <a:buSzTx/>
                <a:buFontTx/>
                <a:buNone/>
                <a:tabLst/>
                <a:defRPr/>
              </a:pPr>
              <a:t>‹#›</a:t>
            </a:fld>
            <a:endParaRPr lang="en-GB" sz="900" dirty="0">
              <a:solidFill>
                <a:schemeClr val="bg1"/>
              </a:solidFill>
            </a:endParaRPr>
          </a:p>
        </p:txBody>
      </p:sp>
    </p:spTree>
    <p:extLst>
      <p:ext uri="{BB962C8B-B14F-4D97-AF65-F5344CB8AC3E}">
        <p14:creationId xmlns:p14="http://schemas.microsoft.com/office/powerpoint/2010/main" val="1772645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Y-P_Title only (w/ tracker)">
    <p:spTree>
      <p:nvGrpSpPr>
        <p:cNvPr id="1" name=""/>
        <p:cNvGrpSpPr/>
        <p:nvPr/>
      </p:nvGrpSpPr>
      <p:grpSpPr>
        <a:xfrm>
          <a:off x="0" y="0"/>
          <a:ext cx="0" cy="0"/>
          <a:chOff x="0" y="0"/>
          <a:chExt cx="0" cy="0"/>
        </a:xfrm>
      </p:grpSpPr>
      <p:graphicFrame>
        <p:nvGraphicFramePr>
          <p:cNvPr id="3" name="Objet 2" hidden="1">
            <a:extLst>
              <a:ext uri="{FF2B5EF4-FFF2-40B4-BE49-F238E27FC236}">
                <a16:creationId xmlns:a16="http://schemas.microsoft.com/office/drawing/2014/main" id="{7111BAC1-A226-4BD9-AB4B-292093B9BBE3}"/>
              </a:ext>
            </a:extLst>
          </p:cNvPr>
          <p:cNvGraphicFramePr>
            <a:graphicFrameLocks noChangeAspect="1"/>
          </p:cNvGraphicFramePr>
          <p:nvPr userDrawn="1">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9748" name="think-cell Slide" r:id="rId5" imgW="395" imgH="396" progId="TCLayout.ActiveDocument.1">
                  <p:embed/>
                </p:oleObj>
              </mc:Choice>
              <mc:Fallback>
                <p:oleObj name="think-cell Slide" r:id="rId5" imgW="395" imgH="396" progId="TCLayout.ActiveDocument.1">
                  <p:embed/>
                  <p:pic>
                    <p:nvPicPr>
                      <p:cNvPr id="3" name="Objet 2" hidden="1">
                        <a:extLst>
                          <a:ext uri="{FF2B5EF4-FFF2-40B4-BE49-F238E27FC236}">
                            <a16:creationId xmlns:a16="http://schemas.microsoft.com/office/drawing/2014/main" id="{7111BAC1-A226-4BD9-AB4B-292093B9BBE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864B0507-EC1C-4539-8133-FB59FEEA6C6D}"/>
              </a:ext>
            </a:extLst>
          </p:cNvPr>
          <p:cNvSpPr/>
          <p:nvPr userDrawn="1">
            <p:custDataLst>
              <p:tags r:id="rId3"/>
            </p:custDataLst>
          </p:nvPr>
        </p:nvSpPr>
        <p:spPr>
          <a:xfrm>
            <a:off x="0" y="0"/>
            <a:ext cx="158750" cy="158750"/>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1800" b="1" i="0" baseline="0" dirty="0" err="1">
              <a:solidFill>
                <a:schemeClr val="bg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7" name="Action title"/>
          <p:cNvSpPr>
            <a:spLocks noGrp="1"/>
          </p:cNvSpPr>
          <p:nvPr>
            <p:ph type="title"/>
          </p:nvPr>
        </p:nvSpPr>
        <p:spPr>
          <a:xfrm>
            <a:off x="164999" y="352370"/>
            <a:ext cx="9585829" cy="470898"/>
          </a:xfrm>
          <a:prstGeom prst="rect">
            <a:avLst/>
          </a:prstGeom>
        </p:spPr>
        <p:txBody>
          <a:bodyPr vert="horz" lIns="0" tIns="0" rIns="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6858025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Y-P_Blank">
    <p:spTree>
      <p:nvGrpSpPr>
        <p:cNvPr id="1" name=""/>
        <p:cNvGrpSpPr/>
        <p:nvPr/>
      </p:nvGrpSpPr>
      <p:grpSpPr>
        <a:xfrm>
          <a:off x="0" y="0"/>
          <a:ext cx="0" cy="0"/>
          <a:chOff x="0" y="0"/>
          <a:chExt cx="0" cy="0"/>
        </a:xfrm>
      </p:grpSpPr>
      <p:sp>
        <p:nvSpPr>
          <p:cNvPr id="3" name="Rectangle 2"/>
          <p:cNvSpPr/>
          <p:nvPr userDrawn="1"/>
        </p:nvSpPr>
        <p:spPr>
          <a:xfrm>
            <a:off x="0" y="698269"/>
            <a:ext cx="9906000" cy="415636"/>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Tree>
    <p:extLst>
      <p:ext uri="{BB962C8B-B14F-4D97-AF65-F5344CB8AC3E}">
        <p14:creationId xmlns:p14="http://schemas.microsoft.com/office/powerpoint/2010/main" val="6406083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tandard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nvPr>
        </p:nvGraphicFramePr>
        <p:xfrm>
          <a:off x="1291" y="1589"/>
          <a:ext cx="1289" cy="1587"/>
        </p:xfrm>
        <a:graphic>
          <a:graphicData uri="http://schemas.openxmlformats.org/presentationml/2006/ole">
            <mc:AlternateContent xmlns:mc="http://schemas.openxmlformats.org/markup-compatibility/2006">
              <mc:Choice xmlns:v="urn:schemas-microsoft-com:vml" Requires="v">
                <p:oleObj spid="_x0000_s110772" name="think-cell Slide" r:id="rId4" imgW="415" imgH="416" progId="TCLayout.ActiveDocument.1">
                  <p:embed/>
                </p:oleObj>
              </mc:Choice>
              <mc:Fallback>
                <p:oleObj name="think-cell Slide" r:id="rId4" imgW="415" imgH="416" progId="TCLayout.ActiveDocument.1">
                  <p:embed/>
                  <p:pic>
                    <p:nvPicPr>
                      <p:cNvPr id="4" name="Object 3" hidden="1"/>
                      <p:cNvPicPr/>
                      <p:nvPr/>
                    </p:nvPicPr>
                    <p:blipFill>
                      <a:blip r:embed="rId5"/>
                      <a:stretch>
                        <a:fillRect/>
                      </a:stretch>
                    </p:blipFill>
                    <p:spPr>
                      <a:xfrm>
                        <a:off x="1291" y="1589"/>
                        <a:ext cx="1289" cy="1587"/>
                      </a:xfrm>
                      <a:prstGeom prst="rect">
                        <a:avLst/>
                      </a:prstGeom>
                    </p:spPr>
                  </p:pic>
                </p:oleObj>
              </mc:Fallback>
            </mc:AlternateContent>
          </a:graphicData>
        </a:graphic>
      </p:graphicFrame>
      <p:sp>
        <p:nvSpPr>
          <p:cNvPr id="2" name="Title 1"/>
          <p:cNvSpPr>
            <a:spLocks noGrp="1"/>
          </p:cNvSpPr>
          <p:nvPr>
            <p:ph type="title"/>
          </p:nvPr>
        </p:nvSpPr>
        <p:spPr>
          <a:xfrm>
            <a:off x="625925" y="201600"/>
            <a:ext cx="8640000" cy="860400"/>
          </a:xfrm>
        </p:spPr>
        <p:txBody>
          <a:bodyPr anchor="ctr"/>
          <a:lstStyle>
            <a:lvl1pPr>
              <a:defRPr sz="1800"/>
            </a:lvl1pPr>
          </a:lstStyle>
          <a:p>
            <a:r>
              <a:rPr lang="fr-FR" dirty="0"/>
              <a:t>Cliquez pour modifier le style du titre</a:t>
            </a:r>
          </a:p>
        </p:txBody>
      </p:sp>
      <p:sp>
        <p:nvSpPr>
          <p:cNvPr id="3" name="Content Placeholder 2"/>
          <p:cNvSpPr>
            <a:spLocks noGrp="1"/>
          </p:cNvSpPr>
          <p:nvPr>
            <p:ph idx="1" hasCustomPrompt="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7" name="Line 10"/>
          <p:cNvSpPr>
            <a:spLocks noChangeShapeType="1"/>
          </p:cNvSpPr>
          <p:nvPr userDrawn="1"/>
        </p:nvSpPr>
        <p:spPr bwMode="auto">
          <a:xfrm>
            <a:off x="625925" y="1044000"/>
            <a:ext cx="86400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1463" dirty="0">
              <a:solidFill>
                <a:srgbClr val="808080"/>
              </a:solidFill>
            </a:endParaRPr>
          </a:p>
        </p:txBody>
      </p:sp>
      <p:sp>
        <p:nvSpPr>
          <p:cNvPr id="12" name="Line 11"/>
          <p:cNvSpPr>
            <a:spLocks noChangeShapeType="1"/>
          </p:cNvSpPr>
          <p:nvPr userDrawn="1"/>
        </p:nvSpPr>
        <p:spPr bwMode="auto">
          <a:xfrm>
            <a:off x="625925" y="6366077"/>
            <a:ext cx="86400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sz="1463" dirty="0">
              <a:solidFill>
                <a:srgbClr val="808080"/>
              </a:solidFill>
            </a:endParaRPr>
          </a:p>
        </p:txBody>
      </p:sp>
      <p:sp>
        <p:nvSpPr>
          <p:cNvPr id="8" name="Espace réservé du pied de page 4"/>
          <p:cNvSpPr>
            <a:spLocks noGrp="1"/>
          </p:cNvSpPr>
          <p:nvPr>
            <p:ph type="ftr" sz="quarter" idx="3"/>
          </p:nvPr>
        </p:nvSpPr>
        <p:spPr>
          <a:xfrm>
            <a:off x="625923" y="6039291"/>
            <a:ext cx="8640000" cy="324000"/>
          </a:xfrm>
          <a:prstGeom prst="rect">
            <a:avLst/>
          </a:prstGeom>
        </p:spPr>
        <p:txBody>
          <a:bodyPr vert="horz" lIns="91440" tIns="45720" rIns="91440" bIns="45720" rtlCol="0" anchor="b"/>
          <a:lstStyle>
            <a:lvl1pPr algn="l">
              <a:defRPr sz="650">
                <a:solidFill>
                  <a:schemeClr val="tx1">
                    <a:tint val="75000"/>
                  </a:schemeClr>
                </a:solidFill>
              </a:defRPr>
            </a:lvl1pPr>
          </a:lstStyle>
          <a:p>
            <a:r>
              <a:rPr lang="fr-FR" dirty="0">
                <a:solidFill>
                  <a:srgbClr val="000000">
                    <a:tint val="75000"/>
                  </a:srgbClr>
                </a:solidFill>
              </a:rPr>
              <a:t>Sources : xxx</a:t>
            </a:r>
          </a:p>
        </p:txBody>
      </p:sp>
    </p:spTree>
    <p:extLst>
      <p:ext uri="{BB962C8B-B14F-4D97-AF65-F5344CB8AC3E}">
        <p14:creationId xmlns:p14="http://schemas.microsoft.com/office/powerpoint/2010/main" val="26665376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EY-P_Title only">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57D65519-8319-4E70-8AA6-FFACCAFF44DF}"/>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1796" name="think-cell Slide" r:id="rId4" imgW="270" imgH="270" progId="TCLayout.ActiveDocument.1">
                  <p:embed/>
                </p:oleObj>
              </mc:Choice>
              <mc:Fallback>
                <p:oleObj name="think-cell Slide" r:id="rId4" imgW="270" imgH="270" progId="TCLayout.ActiveDocument.1">
                  <p:embed/>
                  <p:pic>
                    <p:nvPicPr>
                      <p:cNvPr id="3" name="Objekt 2" hidden="1">
                        <a:extLst>
                          <a:ext uri="{FF2B5EF4-FFF2-40B4-BE49-F238E27FC236}">
                            <a16:creationId xmlns:a16="http://schemas.microsoft.com/office/drawing/2014/main" id="{57D65519-8319-4E70-8AA6-FFACCAFF44DF}"/>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Action title"/>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573850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Y-P_Agenda">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5C200AC8-F49A-4FA5-9388-16A4974197C5}"/>
              </a:ext>
            </a:extLst>
          </p:cNvPr>
          <p:cNvGraphicFramePr>
            <a:graphicFrameLocks noChangeAspect="1"/>
          </p:cNvGraphicFramePr>
          <p:nvPr userDrawn="1">
            <p:custDataLst>
              <p:tags r:id="rId2"/>
            </p:custDataLst>
            <p:extLst>
              <p:ext uri="{D42A27DB-BD31-4B8C-83A1-F6EECF244321}">
                <p14:modId xmlns:p14="http://schemas.microsoft.com/office/powerpoint/2010/main" val="315973650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629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grpSp>
        <p:nvGrpSpPr>
          <p:cNvPr id="14" name="Group 13"/>
          <p:cNvGrpSpPr/>
          <p:nvPr userDrawn="1"/>
        </p:nvGrpSpPr>
        <p:grpSpPr>
          <a:xfrm>
            <a:off x="590551" y="1414244"/>
            <a:ext cx="2344310" cy="745281"/>
            <a:chOff x="590551" y="2521676"/>
            <a:chExt cx="2344310" cy="745281"/>
          </a:xfrm>
        </p:grpSpPr>
        <p:sp>
          <p:nvSpPr>
            <p:cNvPr id="15" name="Rectangle 14"/>
            <p:cNvSpPr/>
            <p:nvPr userDrawn="1"/>
          </p:nvSpPr>
          <p:spPr>
            <a:xfrm rot="10800000">
              <a:off x="590551" y="2521676"/>
              <a:ext cx="122226" cy="745281"/>
            </a:xfrm>
            <a:prstGeom prst="rect">
              <a:avLst/>
            </a:prstGeom>
            <a:solidFill>
              <a:srgbClr val="51A7D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6" name="Rectangle 15"/>
            <p:cNvSpPr/>
            <p:nvPr userDrawn="1"/>
          </p:nvSpPr>
          <p:spPr>
            <a:xfrm rot="10800000">
              <a:off x="2625056" y="2521676"/>
              <a:ext cx="122226" cy="745281"/>
            </a:xfrm>
            <a:prstGeom prst="rect">
              <a:avLst/>
            </a:prstGeom>
            <a:solidFill>
              <a:srgbClr val="51A7D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7" name="TextBox 16"/>
            <p:cNvSpPr txBox="1"/>
            <p:nvPr userDrawn="1"/>
          </p:nvSpPr>
          <p:spPr>
            <a:xfrm>
              <a:off x="735016" y="2550334"/>
              <a:ext cx="2199845" cy="646331"/>
            </a:xfrm>
            <a:prstGeom prst="rect">
              <a:avLst/>
            </a:prstGeom>
            <a:noFill/>
          </p:spPr>
          <p:txBody>
            <a:bodyPr wrap="square" rtlCol="0">
              <a:spAutoFit/>
            </a:bodyPr>
            <a:lstStyle/>
            <a:p>
              <a:pPr eaLnBrk="0" fontAlgn="base" hangingPunct="0">
                <a:spcBef>
                  <a:spcPct val="0"/>
                </a:spcBef>
                <a:spcAft>
                  <a:spcPct val="0"/>
                </a:spcAft>
              </a:pPr>
              <a:r>
                <a:rPr lang="en-US" sz="3600" b="1" dirty="0">
                  <a:solidFill>
                    <a:schemeClr val="bg1"/>
                  </a:solidFill>
                  <a:cs typeface="Arial"/>
                </a:rPr>
                <a:t>Agenda</a:t>
              </a:r>
            </a:p>
          </p:txBody>
        </p:sp>
      </p:grpSp>
      <p:sp>
        <p:nvSpPr>
          <p:cNvPr id="3" name="Rectangle 2"/>
          <p:cNvSpPr/>
          <p:nvPr userDrawn="1"/>
        </p:nvSpPr>
        <p:spPr>
          <a:xfrm>
            <a:off x="0" y="698269"/>
            <a:ext cx="9906000" cy="415636"/>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Tree>
    <p:extLst>
      <p:ext uri="{BB962C8B-B14F-4D97-AF65-F5344CB8AC3E}">
        <p14:creationId xmlns:p14="http://schemas.microsoft.com/office/powerpoint/2010/main" val="2877744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Y-P_Title only (w/ tracker)">
    <p:spTree>
      <p:nvGrpSpPr>
        <p:cNvPr id="1" name=""/>
        <p:cNvGrpSpPr/>
        <p:nvPr/>
      </p:nvGrpSpPr>
      <p:grpSpPr>
        <a:xfrm>
          <a:off x="0" y="0"/>
          <a:ext cx="0" cy="0"/>
          <a:chOff x="0" y="0"/>
          <a:chExt cx="0" cy="0"/>
        </a:xfrm>
      </p:grpSpPr>
      <p:sp>
        <p:nvSpPr>
          <p:cNvPr id="7" name="Action title"/>
          <p:cNvSpPr>
            <a:spLocks noGrp="1"/>
          </p:cNvSpPr>
          <p:nvPr>
            <p:ph type="title"/>
          </p:nvPr>
        </p:nvSpPr>
        <p:spPr>
          <a:xfrm>
            <a:off x="165000" y="352370"/>
            <a:ext cx="8535638" cy="470898"/>
          </a:xfrm>
          <a:prstGeom prst="rect">
            <a:avLst/>
          </a:prstGeom>
        </p:spPr>
        <p:txBody>
          <a:bodyPr vert="horz" lIns="0" tIns="0" rIns="0" bIns="0" rtlCol="0" anchor="b" anchorCtr="0">
            <a:noAutofit/>
          </a:bodyPr>
          <a:lstStyle/>
          <a:p>
            <a:r>
              <a:rPr lang="en-US"/>
              <a:t>Click to edit Master title style</a:t>
            </a:r>
            <a:endParaRPr lang="en-GB" dirty="0"/>
          </a:p>
        </p:txBody>
      </p:sp>
      <p:cxnSp>
        <p:nvCxnSpPr>
          <p:cNvPr id="6" name="Tracker divider">
            <a:extLst>
              <a:ext uri="{FF2B5EF4-FFF2-40B4-BE49-F238E27FC236}">
                <a16:creationId xmlns:a16="http://schemas.microsoft.com/office/drawing/2014/main" id="{A81FBD15-3596-421E-927B-38870EB98ACC}"/>
              </a:ext>
            </a:extLst>
          </p:cNvPr>
          <p:cNvCxnSpPr/>
          <p:nvPr userDrawn="1"/>
        </p:nvCxnSpPr>
        <p:spPr>
          <a:xfrm>
            <a:off x="8750760" y="49874"/>
            <a:ext cx="0" cy="777240"/>
          </a:xfrm>
          <a:prstGeom prst="line">
            <a:avLst/>
          </a:prstGeom>
          <a:noFill/>
          <a:ln w="6350">
            <a:solidFill>
              <a:schemeClr val="bg1">
                <a:lumMod val="40000"/>
                <a:lumOff val="60000"/>
              </a:schemeClr>
            </a:solidFill>
            <a:round/>
            <a:headEnd/>
            <a:tailEnd/>
          </a:ln>
          <a:effectLst/>
        </p:spPr>
      </p:cxnSp>
    </p:spTree>
    <p:extLst>
      <p:ext uri="{BB962C8B-B14F-4D97-AF65-F5344CB8AC3E}">
        <p14:creationId xmlns:p14="http://schemas.microsoft.com/office/powerpoint/2010/main" val="3211247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EY-P_Blank">
    <p:spTree>
      <p:nvGrpSpPr>
        <p:cNvPr id="1" name=""/>
        <p:cNvGrpSpPr/>
        <p:nvPr/>
      </p:nvGrpSpPr>
      <p:grpSpPr>
        <a:xfrm>
          <a:off x="0" y="0"/>
          <a:ext cx="0" cy="0"/>
          <a:chOff x="0" y="0"/>
          <a:chExt cx="0" cy="0"/>
        </a:xfrm>
      </p:grpSpPr>
      <p:sp>
        <p:nvSpPr>
          <p:cNvPr id="3" name="Rectangle 2"/>
          <p:cNvSpPr/>
          <p:nvPr userDrawn="1"/>
        </p:nvSpPr>
        <p:spPr>
          <a:xfrm>
            <a:off x="0" y="698269"/>
            <a:ext cx="9906000" cy="415636"/>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Tree>
    <p:extLst>
      <p:ext uri="{BB962C8B-B14F-4D97-AF65-F5344CB8AC3E}">
        <p14:creationId xmlns:p14="http://schemas.microsoft.com/office/powerpoint/2010/main" val="298148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CustomShape 2"/>
          <p:cNvSpPr/>
          <p:nvPr userDrawn="1"/>
        </p:nvSpPr>
        <p:spPr>
          <a:xfrm>
            <a:off x="9430582" y="6442494"/>
            <a:ext cx="331517" cy="306018"/>
          </a:xfrm>
          <a:prstGeom prst="ellipse">
            <a:avLst/>
          </a:prstGeom>
          <a:solidFill>
            <a:schemeClr val="accent5"/>
          </a:solidFill>
          <a:ln>
            <a:solidFill>
              <a:srgbClr val="FFFFFF"/>
            </a:solidFill>
          </a:ln>
        </p:spPr>
        <p:txBody>
          <a:bodyPr lIns="45719" rIns="45719"/>
          <a:lstStyle/>
          <a:p>
            <a:endParaRPr sz="1800" dirty="0">
              <a:solidFill>
                <a:prstClr val="black"/>
              </a:solidFill>
            </a:endParaRPr>
          </a:p>
        </p:txBody>
      </p:sp>
      <p:sp>
        <p:nvSpPr>
          <p:cNvPr id="11" name="TextShape 3"/>
          <p:cNvSpPr txBox="1"/>
          <p:nvPr userDrawn="1"/>
        </p:nvSpPr>
        <p:spPr>
          <a:xfrm>
            <a:off x="9491335" y="6490079"/>
            <a:ext cx="21552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z="800" spc="-1" smtClean="0">
                <a:solidFill>
                  <a:srgbClr val="FFFFFF"/>
                </a:solidFill>
                <a:uFill>
                  <a:solidFill>
                    <a:srgbClr val="FFFFFF"/>
                  </a:solidFill>
                </a:uFill>
                <a:cs typeface="Arial" panose="020B0604020202020204" pitchFamily="34" charset="0"/>
              </a:rPr>
              <a:pPr algn="ctr">
                <a:defRPr sz="800" spc="-1">
                  <a:solidFill>
                    <a:srgbClr val="FFFFFF"/>
                  </a:solidFill>
                  <a:uFill>
                    <a:solidFill>
                      <a:srgbClr val="FFFFFF"/>
                    </a:solidFill>
                  </a:uFill>
                </a:defRPr>
              </a:pPr>
              <a:t>‹#›</a:t>
            </a:fld>
            <a:endParaRPr sz="800" spc="-1" dirty="0">
              <a:solidFill>
                <a:srgbClr val="FFFFFF"/>
              </a:solidFill>
              <a:uFill>
                <a:solidFill>
                  <a:srgbClr val="FFFFFF"/>
                </a:solidFill>
              </a:uFill>
              <a:cs typeface="Arial" panose="020B0604020202020204" pitchFamily="34" charset="0"/>
            </a:endParaRPr>
          </a:p>
        </p:txBody>
      </p:sp>
      <p:sp>
        <p:nvSpPr>
          <p:cNvPr id="2" name="Titre 1"/>
          <p:cNvSpPr>
            <a:spLocks noGrp="1"/>
          </p:cNvSpPr>
          <p:nvPr>
            <p:ph type="ctrTitle"/>
          </p:nvPr>
        </p:nvSpPr>
        <p:spPr>
          <a:xfrm>
            <a:off x="4208331" y="2751139"/>
            <a:ext cx="5298678" cy="1341891"/>
          </a:xfrm>
        </p:spPr>
        <p:txBody>
          <a:bodyPr anchor="t">
            <a:normAutofit/>
          </a:bodyPr>
          <a:lstStyle>
            <a:lvl1pPr algn="l">
              <a:defRPr sz="3200">
                <a:latin typeface="Arial" panose="020B0604020202020204" pitchFamily="34" charset="0"/>
                <a:cs typeface="Arial" panose="020B0604020202020204" pitchFamily="34" charset="0"/>
              </a:defRPr>
            </a:lvl1pPr>
          </a:lstStyle>
          <a:p>
            <a:r>
              <a:rPr lang="fr-FR"/>
              <a:t>Modifiez le style du titre</a:t>
            </a:r>
            <a:endParaRPr lang="fr-FR" dirty="0"/>
          </a:p>
        </p:txBody>
      </p:sp>
      <p:sp>
        <p:nvSpPr>
          <p:cNvPr id="3" name="Sous-titre 2"/>
          <p:cNvSpPr>
            <a:spLocks noGrp="1"/>
          </p:cNvSpPr>
          <p:nvPr>
            <p:ph type="subTitle" idx="1"/>
          </p:nvPr>
        </p:nvSpPr>
        <p:spPr>
          <a:xfrm>
            <a:off x="4208280" y="4913655"/>
            <a:ext cx="5301373" cy="548481"/>
          </a:xfrm>
        </p:spPr>
        <p:txBody>
          <a:bodyPr anchor="b">
            <a:noAutofit/>
          </a:bodyPr>
          <a:lstStyle>
            <a:lvl1pPr marL="0" indent="0" algn="l">
              <a:buNone/>
              <a:defRPr sz="2000">
                <a:solidFill>
                  <a:schemeClr val="accent1">
                    <a:lumMod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pic>
        <p:nvPicPr>
          <p:cNvPr id="1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6661" y="1"/>
            <a:ext cx="388608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Imag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22786" y="522467"/>
            <a:ext cx="1631599" cy="1013503"/>
          </a:xfrm>
          <a:prstGeom prst="rect">
            <a:avLst/>
          </a:prstGeom>
        </p:spPr>
      </p:pic>
    </p:spTree>
    <p:extLst>
      <p:ext uri="{BB962C8B-B14F-4D97-AF65-F5344CB8AC3E}">
        <p14:creationId xmlns:p14="http://schemas.microsoft.com/office/powerpoint/2010/main" val="3978778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Diapositive de titre">
    <p:bg>
      <p:bgPr>
        <a:solidFill>
          <a:schemeClr val="accent5">
            <a:lumMod val="50000"/>
          </a:schemeClr>
        </a:solidFill>
        <a:effectLst/>
      </p:bgPr>
    </p:bg>
    <p:spTree>
      <p:nvGrpSpPr>
        <p:cNvPr id="1" name=""/>
        <p:cNvGrpSpPr/>
        <p:nvPr/>
      </p:nvGrpSpPr>
      <p:grpSpPr>
        <a:xfrm>
          <a:off x="0" y="0"/>
          <a:ext cx="0" cy="0"/>
          <a:chOff x="0" y="0"/>
          <a:chExt cx="0" cy="0"/>
        </a:xfrm>
      </p:grpSpPr>
      <p:sp>
        <p:nvSpPr>
          <p:cNvPr id="12" name="Rectangle 11"/>
          <p:cNvSpPr/>
          <p:nvPr userDrawn="1"/>
        </p:nvSpPr>
        <p:spPr>
          <a:xfrm>
            <a:off x="-39078" y="2"/>
            <a:ext cx="9945078" cy="6857999"/>
          </a:xfrm>
          <a:prstGeom prst="rect">
            <a:avLst/>
          </a:prstGeom>
          <a:gradFill flip="none" rotWithShape="1">
            <a:gsLst>
              <a:gs pos="0">
                <a:srgbClr val="163F70"/>
              </a:gs>
              <a:gs pos="71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solidFill>
                <a:prstClr val="white"/>
              </a:solidFill>
            </a:endParaRPr>
          </a:p>
        </p:txBody>
      </p:sp>
      <p:sp>
        <p:nvSpPr>
          <p:cNvPr id="2" name="Titre 1"/>
          <p:cNvSpPr>
            <a:spLocks noGrp="1"/>
          </p:cNvSpPr>
          <p:nvPr>
            <p:ph type="ctrTitle"/>
          </p:nvPr>
        </p:nvSpPr>
        <p:spPr>
          <a:xfrm>
            <a:off x="4222836" y="2743201"/>
            <a:ext cx="5284172" cy="2570163"/>
          </a:xfrm>
        </p:spPr>
        <p:txBody>
          <a:bodyPr anchor="t">
            <a:normAutofit/>
          </a:bodyPr>
          <a:lstStyle>
            <a:lvl1pPr algn="l">
              <a:defRPr sz="3200">
                <a:solidFill>
                  <a:schemeClr val="bg1"/>
                </a:solidFill>
                <a:latin typeface="Arial" panose="020B0604020202020204" pitchFamily="34" charset="0"/>
                <a:cs typeface="Arial" panose="020B0604020202020204" pitchFamily="34" charset="0"/>
              </a:defRPr>
            </a:lvl1pPr>
          </a:lstStyle>
          <a:p>
            <a:r>
              <a:rPr lang="fr-FR"/>
              <a:t>Modifiez le style du titre</a:t>
            </a:r>
            <a:endParaRPr lang="fr-FR" dirty="0"/>
          </a:p>
        </p:txBody>
      </p:sp>
      <p:sp>
        <p:nvSpPr>
          <p:cNvPr id="3" name="Sous-titre 2"/>
          <p:cNvSpPr>
            <a:spLocks noGrp="1"/>
          </p:cNvSpPr>
          <p:nvPr>
            <p:ph type="subTitle" idx="1"/>
          </p:nvPr>
        </p:nvSpPr>
        <p:spPr>
          <a:xfrm>
            <a:off x="4222786" y="5450683"/>
            <a:ext cx="5286858" cy="548481"/>
          </a:xfrm>
        </p:spPr>
        <p:txBody>
          <a:bodyPr anchor="b">
            <a:noAutofit/>
          </a:bodyPr>
          <a:lstStyle>
            <a:lvl1pPr marL="0" indent="0" algn="l">
              <a:buNone/>
              <a:defRPr sz="2000">
                <a:solidFill>
                  <a:schemeClr val="accent1">
                    <a:lumMod val="40000"/>
                    <a:lumOff val="60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6661" y="1"/>
            <a:ext cx="388608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ag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22786" y="476469"/>
            <a:ext cx="1793715" cy="1086738"/>
          </a:xfrm>
          <a:prstGeom prst="rect">
            <a:avLst/>
          </a:prstGeom>
        </p:spPr>
      </p:pic>
    </p:spTree>
    <p:extLst>
      <p:ext uri="{BB962C8B-B14F-4D97-AF65-F5344CB8AC3E}">
        <p14:creationId xmlns:p14="http://schemas.microsoft.com/office/powerpoint/2010/main" val="248122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11445" y="1902610"/>
            <a:ext cx="7866057" cy="4502150"/>
          </a:xfrm>
        </p:spPr>
        <p:txBody>
          <a:bodyPr>
            <a:normAutofit/>
          </a:bodyPr>
          <a:lstStyle>
            <a:lvl1pPr marL="342900" indent="-342900">
              <a:buFont typeface="Arial" panose="020B0604020202020204" pitchFamily="34" charset="0"/>
              <a:buChar char="•"/>
              <a:defRPr sz="2000"/>
            </a:lvl1pPr>
            <a:lvl2pPr>
              <a:defRPr sz="2000"/>
            </a:lvl2pPr>
            <a:lvl3pPr>
              <a:defRPr sz="1800"/>
            </a:lvl3pPr>
            <a:lvl4pPr>
              <a:defRPr sz="1600"/>
            </a:lvl4pPr>
            <a:lvl5pPr>
              <a:defRPr sz="16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solidFill>
                  <a:prstClr val="black">
                    <a:tint val="75000"/>
                  </a:prstClr>
                </a:solidFill>
              </a:rPr>
              <a:pPr/>
              <a:t>‹#›</a:t>
            </a:fld>
            <a:endParaRPr lang="fr-FR">
              <a:solidFill>
                <a:prstClr val="black">
                  <a:tint val="75000"/>
                </a:prstClr>
              </a:solidFill>
            </a:endParaRPr>
          </a:p>
        </p:txBody>
      </p:sp>
      <p:sp>
        <p:nvSpPr>
          <p:cNvPr id="10" name="Rectangle 9"/>
          <p:cNvSpPr/>
          <p:nvPr userDrawn="1"/>
        </p:nvSpPr>
        <p:spPr bwMode="gray">
          <a:xfrm>
            <a:off x="0" y="1252356"/>
            <a:ext cx="1611446"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solidFill>
                <a:prstClr val="white"/>
              </a:solidFill>
            </a:endParaRPr>
          </a:p>
        </p:txBody>
      </p:sp>
      <p:sp>
        <p:nvSpPr>
          <p:cNvPr id="8" name="CustomShape 2"/>
          <p:cNvSpPr/>
          <p:nvPr userDrawn="1"/>
        </p:nvSpPr>
        <p:spPr>
          <a:xfrm>
            <a:off x="9430582" y="6442494"/>
            <a:ext cx="331517" cy="306018"/>
          </a:xfrm>
          <a:prstGeom prst="ellipse">
            <a:avLst/>
          </a:prstGeom>
          <a:solidFill>
            <a:schemeClr val="accent5"/>
          </a:solidFill>
          <a:ln>
            <a:solidFill>
              <a:srgbClr val="FFFFFF"/>
            </a:solidFill>
          </a:ln>
        </p:spPr>
        <p:txBody>
          <a:bodyPr lIns="45719" rIns="45719"/>
          <a:lstStyle/>
          <a:p>
            <a:endParaRPr sz="1800" dirty="0">
              <a:solidFill>
                <a:prstClr val="black"/>
              </a:solidFill>
            </a:endParaRPr>
          </a:p>
        </p:txBody>
      </p:sp>
      <p:sp>
        <p:nvSpPr>
          <p:cNvPr id="11" name="TextShape 3"/>
          <p:cNvSpPr txBox="1"/>
          <p:nvPr userDrawn="1"/>
        </p:nvSpPr>
        <p:spPr>
          <a:xfrm>
            <a:off x="9491335" y="6490079"/>
            <a:ext cx="21552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z="800" spc="-1" smtClean="0">
                <a:solidFill>
                  <a:srgbClr val="FFFFFF"/>
                </a:solidFill>
                <a:uFill>
                  <a:solidFill>
                    <a:srgbClr val="FFFFFF"/>
                  </a:solidFill>
                </a:uFill>
                <a:cs typeface="Arial" panose="020B0604020202020204" pitchFamily="34" charset="0"/>
              </a:rPr>
              <a:pPr algn="ctr">
                <a:defRPr sz="800" spc="-1">
                  <a:solidFill>
                    <a:srgbClr val="FFFFFF"/>
                  </a:solidFill>
                  <a:uFill>
                    <a:solidFill>
                      <a:srgbClr val="FFFFFF"/>
                    </a:solidFill>
                  </a:uFill>
                </a:defRPr>
              </a:pPr>
              <a:t>‹#›</a:t>
            </a:fld>
            <a:endParaRPr sz="800" spc="-1" dirty="0">
              <a:solidFill>
                <a:srgbClr val="FFFFFF"/>
              </a:solidFill>
              <a:uFill>
                <a:solidFill>
                  <a:srgbClr val="FFFFFF"/>
                </a:solidFill>
              </a:uFill>
              <a:cs typeface="Arial" panose="020B0604020202020204" pitchFamily="34" charset="0"/>
            </a:endParaRPr>
          </a:p>
        </p:txBody>
      </p:sp>
      <p:sp>
        <p:nvSpPr>
          <p:cNvPr id="12" name="Titre 1"/>
          <p:cNvSpPr>
            <a:spLocks noGrp="1"/>
          </p:cNvSpPr>
          <p:nvPr>
            <p:ph type="title"/>
          </p:nvPr>
        </p:nvSpPr>
        <p:spPr>
          <a:xfrm>
            <a:off x="1611445" y="929895"/>
            <a:ext cx="7864606" cy="743694"/>
          </a:xfrm>
        </p:spPr>
        <p:txBody>
          <a:bodyPr anchor="t"/>
          <a:lstStyle>
            <a:lvl1pPr>
              <a:lnSpc>
                <a:spcPts val="3200"/>
              </a:lnSpc>
              <a:defRPr/>
            </a:lvl1pPr>
          </a:lstStyle>
          <a:p>
            <a:r>
              <a:rPr lang="fr-FR"/>
              <a:t>Modifiez le style du titre</a:t>
            </a:r>
            <a:endParaRPr lang="fr-FR" dirty="0"/>
          </a:p>
        </p:txBody>
      </p:sp>
    </p:spTree>
    <p:extLst>
      <p:ext uri="{BB962C8B-B14F-4D97-AF65-F5344CB8AC3E}">
        <p14:creationId xmlns:p14="http://schemas.microsoft.com/office/powerpoint/2010/main" val="3392314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5879" y="1812506"/>
            <a:ext cx="8801624" cy="4785145"/>
          </a:xfrm>
        </p:spPr>
        <p:txBody>
          <a:bodyPr>
            <a:normAutofit/>
          </a:bodyPr>
          <a:lstStyle>
            <a:lvl1pPr marL="276225" indent="-276225">
              <a:lnSpc>
                <a:spcPts val="1900"/>
              </a:lnSpc>
              <a:spcBef>
                <a:spcPts val="600"/>
              </a:spcBef>
              <a:buClr>
                <a:schemeClr val="accent1">
                  <a:lumMod val="75000"/>
                </a:schemeClr>
              </a:buClr>
              <a:buFont typeface="Arial" panose="020B0604020202020204" pitchFamily="34" charset="0"/>
              <a:buChar char="⁄"/>
              <a:defRPr sz="2000" b="1">
                <a:solidFill>
                  <a:schemeClr val="accent1">
                    <a:lumMod val="75000"/>
                  </a:schemeClr>
                </a:solidFill>
              </a:defRPr>
            </a:lvl1pPr>
            <a:lvl2pPr marL="542925" indent="-257175">
              <a:lnSpc>
                <a:spcPts val="1900"/>
              </a:lnSpc>
              <a:spcBef>
                <a:spcPts val="600"/>
              </a:spcBef>
              <a:buFont typeface="Arial" panose="020B0604020202020204" pitchFamily="34" charset="0"/>
              <a:buChar char="•"/>
              <a:defRPr sz="2000"/>
            </a:lvl2pPr>
            <a:lvl3pPr>
              <a:lnSpc>
                <a:spcPts val="1900"/>
              </a:lnSpc>
              <a:spcBef>
                <a:spcPts val="600"/>
              </a:spcBef>
              <a:defRPr sz="1800"/>
            </a:lvl3pPr>
            <a:lvl4pPr>
              <a:lnSpc>
                <a:spcPts val="1900"/>
              </a:lnSpc>
              <a:spcBef>
                <a:spcPts val="600"/>
              </a:spcBef>
              <a:defRPr sz="1600"/>
            </a:lvl4pPr>
            <a:lvl5pPr>
              <a:lnSpc>
                <a:spcPts val="1900"/>
              </a:lnSpc>
              <a:spcBef>
                <a:spcPts val="600"/>
              </a:spcBef>
              <a:defRPr sz="16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C18A3DE8-BFA3-4C80-A813-E33BBD8340D7}" type="slidenum">
              <a:rPr lang="fr-FR" smtClean="0">
                <a:solidFill>
                  <a:prstClr val="black">
                    <a:tint val="75000"/>
                  </a:prstClr>
                </a:solidFill>
              </a:rPr>
              <a:pPr/>
              <a:t>‹#›</a:t>
            </a:fld>
            <a:endParaRPr lang="fr-FR">
              <a:solidFill>
                <a:prstClr val="black">
                  <a:tint val="75000"/>
                </a:prstClr>
              </a:solidFill>
            </a:endParaRPr>
          </a:p>
        </p:txBody>
      </p:sp>
      <p:sp>
        <p:nvSpPr>
          <p:cNvPr id="10" name="Rectangle 9"/>
          <p:cNvSpPr/>
          <p:nvPr userDrawn="1"/>
        </p:nvSpPr>
        <p:spPr bwMode="gray">
          <a:xfrm>
            <a:off x="0" y="1251457"/>
            <a:ext cx="675879"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solidFill>
                <a:prstClr val="white"/>
              </a:solidFill>
            </a:endParaRPr>
          </a:p>
        </p:txBody>
      </p:sp>
      <p:sp>
        <p:nvSpPr>
          <p:cNvPr id="8" name="CustomShape 2"/>
          <p:cNvSpPr/>
          <p:nvPr userDrawn="1"/>
        </p:nvSpPr>
        <p:spPr>
          <a:xfrm>
            <a:off x="9430582" y="6442494"/>
            <a:ext cx="331517" cy="306018"/>
          </a:xfrm>
          <a:prstGeom prst="ellipse">
            <a:avLst/>
          </a:prstGeom>
          <a:solidFill>
            <a:schemeClr val="accent5"/>
          </a:solidFill>
          <a:ln>
            <a:solidFill>
              <a:srgbClr val="FFFFFF"/>
            </a:solidFill>
          </a:ln>
        </p:spPr>
        <p:txBody>
          <a:bodyPr lIns="45719" rIns="45719"/>
          <a:lstStyle/>
          <a:p>
            <a:endParaRPr sz="1800" dirty="0">
              <a:solidFill>
                <a:prstClr val="black"/>
              </a:solidFill>
            </a:endParaRPr>
          </a:p>
        </p:txBody>
      </p:sp>
      <p:sp>
        <p:nvSpPr>
          <p:cNvPr id="11" name="TextShape 3"/>
          <p:cNvSpPr txBox="1"/>
          <p:nvPr userDrawn="1"/>
        </p:nvSpPr>
        <p:spPr>
          <a:xfrm>
            <a:off x="9491335" y="6490079"/>
            <a:ext cx="21552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z="800" spc="-1" smtClean="0">
                <a:solidFill>
                  <a:srgbClr val="FFFFFF"/>
                </a:solidFill>
                <a:uFill>
                  <a:solidFill>
                    <a:srgbClr val="FFFFFF"/>
                  </a:solidFill>
                </a:uFill>
                <a:cs typeface="Arial" panose="020B0604020202020204" pitchFamily="34" charset="0"/>
              </a:rPr>
              <a:pPr algn="ctr">
                <a:defRPr sz="800" spc="-1">
                  <a:solidFill>
                    <a:srgbClr val="FFFFFF"/>
                  </a:solidFill>
                  <a:uFill>
                    <a:solidFill>
                      <a:srgbClr val="FFFFFF"/>
                    </a:solidFill>
                  </a:uFill>
                </a:defRPr>
              </a:pPr>
              <a:t>‹#›</a:t>
            </a:fld>
            <a:endParaRPr sz="800" spc="-1" dirty="0">
              <a:solidFill>
                <a:srgbClr val="FFFFFF"/>
              </a:solidFill>
              <a:uFill>
                <a:solidFill>
                  <a:srgbClr val="FFFFFF"/>
                </a:solidFill>
              </a:uFill>
              <a:cs typeface="Arial" panose="020B0604020202020204" pitchFamily="34" charset="0"/>
            </a:endParaRPr>
          </a:p>
        </p:txBody>
      </p:sp>
      <p:sp>
        <p:nvSpPr>
          <p:cNvPr id="2" name="Titre 1"/>
          <p:cNvSpPr>
            <a:spLocks noGrp="1"/>
          </p:cNvSpPr>
          <p:nvPr>
            <p:ph type="title"/>
          </p:nvPr>
        </p:nvSpPr>
        <p:spPr>
          <a:xfrm>
            <a:off x="675878" y="972290"/>
            <a:ext cx="8800173" cy="743694"/>
          </a:xfrm>
        </p:spPr>
        <p:txBody>
          <a:bodyPr anchor="t">
            <a:normAutofit/>
          </a:bodyPr>
          <a:lstStyle>
            <a:lvl1pPr>
              <a:lnSpc>
                <a:spcPts val="2800"/>
              </a:lnSpc>
              <a:defRPr sz="3000"/>
            </a:lvl1pPr>
          </a:lstStyle>
          <a:p>
            <a:r>
              <a:rPr lang="fr-FR"/>
              <a:t>Modifiez le style du titre</a:t>
            </a:r>
            <a:endParaRPr lang="fr-FR" dirty="0"/>
          </a:p>
        </p:txBody>
      </p:sp>
    </p:spTree>
    <p:extLst>
      <p:ext uri="{BB962C8B-B14F-4D97-AF65-F5344CB8AC3E}">
        <p14:creationId xmlns:p14="http://schemas.microsoft.com/office/powerpoint/2010/main" val="2202388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75879" y="866395"/>
            <a:ext cx="8723615" cy="1143000"/>
          </a:xfrm>
        </p:spPr>
        <p:txBody>
          <a:bodyPr anchor="t">
            <a:normAutofit/>
          </a:bodyPr>
          <a:lstStyle>
            <a:lvl1pPr>
              <a:defRPr sz="3000"/>
            </a:lvl1pPr>
          </a:lstStyle>
          <a:p>
            <a:r>
              <a:rPr lang="fr-FR"/>
              <a:t>Modifiez le style du titre</a:t>
            </a:r>
            <a:endParaRPr lang="fr-FR" dirty="0"/>
          </a:p>
        </p:txBody>
      </p:sp>
      <p:sp>
        <p:nvSpPr>
          <p:cNvPr id="3" name="Espace réservé du contenu 2"/>
          <p:cNvSpPr>
            <a:spLocks noGrp="1"/>
          </p:cNvSpPr>
          <p:nvPr>
            <p:ph sz="half" idx="1"/>
          </p:nvPr>
        </p:nvSpPr>
        <p:spPr>
          <a:xfrm>
            <a:off x="536575" y="2124075"/>
            <a:ext cx="4375150" cy="4002088"/>
          </a:xfrm>
        </p:spPr>
        <p:txBody>
          <a:bodyPr>
            <a:normAutofit/>
          </a:bodyPr>
          <a:lstStyle>
            <a:lvl1pPr marL="276225" indent="-276225">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5035550" y="2124075"/>
            <a:ext cx="4375150" cy="4002088"/>
          </a:xfrm>
        </p:spPr>
        <p:txBody>
          <a:bodyPr>
            <a:normAutofit/>
          </a:bodyPr>
          <a:lstStyle>
            <a:lvl1pPr marL="266700" indent="-266700">
              <a:defRPr sz="2400">
                <a:solidFill>
                  <a:schemeClr val="accent5">
                    <a:lumMod val="75000"/>
                  </a:schemeClr>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e la date 4"/>
          <p:cNvSpPr>
            <a:spLocks noGrp="1"/>
          </p:cNvSpPr>
          <p:nvPr>
            <p:ph type="dt" sz="half" idx="10"/>
          </p:nvPr>
        </p:nvSpPr>
        <p:spPr/>
        <p:txBody>
          <a:bodyPr/>
          <a:lstStyle/>
          <a:p>
            <a:fld id="{CB5CD431-8979-40BA-906D-370E0EB62E2B}" type="datetimeFigureOut">
              <a:rPr lang="fr-FR" smtClean="0">
                <a:solidFill>
                  <a:prstClr val="black">
                    <a:tint val="75000"/>
                  </a:prstClr>
                </a:solidFill>
              </a:rPr>
              <a:pPr/>
              <a:t>28/02/2020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C18A3DE8-BFA3-4C80-A813-E33BBD8340D7}" type="slidenum">
              <a:rPr lang="fr-FR" smtClean="0">
                <a:solidFill>
                  <a:prstClr val="black">
                    <a:tint val="75000"/>
                  </a:prstClr>
                </a:solidFill>
              </a:rPr>
              <a:pPr/>
              <a:t>‹#›</a:t>
            </a:fld>
            <a:endParaRPr lang="fr-FR">
              <a:solidFill>
                <a:prstClr val="black">
                  <a:tint val="75000"/>
                </a:prstClr>
              </a:solidFill>
            </a:endParaRPr>
          </a:p>
        </p:txBody>
      </p:sp>
      <p:sp>
        <p:nvSpPr>
          <p:cNvPr id="8" name="Rectangle 7"/>
          <p:cNvSpPr/>
          <p:nvPr userDrawn="1"/>
        </p:nvSpPr>
        <p:spPr bwMode="gray">
          <a:xfrm>
            <a:off x="0" y="1242831"/>
            <a:ext cx="675879" cy="3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solidFill>
                <a:prstClr val="white"/>
              </a:solidFill>
            </a:endParaRPr>
          </a:p>
        </p:txBody>
      </p:sp>
      <p:sp>
        <p:nvSpPr>
          <p:cNvPr id="9" name="CustomShape 2"/>
          <p:cNvSpPr/>
          <p:nvPr userDrawn="1"/>
        </p:nvSpPr>
        <p:spPr>
          <a:xfrm>
            <a:off x="9430582" y="6442494"/>
            <a:ext cx="331517" cy="306018"/>
          </a:xfrm>
          <a:prstGeom prst="ellipse">
            <a:avLst/>
          </a:prstGeom>
          <a:solidFill>
            <a:schemeClr val="accent5"/>
          </a:solidFill>
          <a:ln>
            <a:solidFill>
              <a:srgbClr val="FFFFFF"/>
            </a:solidFill>
          </a:ln>
        </p:spPr>
        <p:txBody>
          <a:bodyPr lIns="45719" rIns="45719"/>
          <a:lstStyle/>
          <a:p>
            <a:endParaRPr sz="1800" dirty="0">
              <a:solidFill>
                <a:prstClr val="black"/>
              </a:solidFill>
            </a:endParaRPr>
          </a:p>
        </p:txBody>
      </p:sp>
      <p:sp>
        <p:nvSpPr>
          <p:cNvPr id="10" name="TextShape 3"/>
          <p:cNvSpPr txBox="1"/>
          <p:nvPr userDrawn="1"/>
        </p:nvSpPr>
        <p:spPr>
          <a:xfrm>
            <a:off x="9491335" y="6490079"/>
            <a:ext cx="215526" cy="213988"/>
          </a:xfrm>
          <a:prstGeom prst="rect">
            <a:avLst/>
          </a:prstGeom>
          <a:ln w="12700">
            <a:miter lim="400000"/>
          </a:ln>
          <a:extLst>
            <a:ext uri="{C572A759-6A51-4108-AA02-DFA0A04FC94B}">
              <ma14:wrappingTextBoxFlag xmlns="" xmlns:ma14="http://schemas.microsoft.com/office/mac/drawingml/2011/main" val="1"/>
            </a:ext>
          </a:extLst>
        </p:spPr>
        <p:txBody>
          <a:bodyPr wrap="none" lIns="44999" tIns="44999" rIns="44999" bIns="44999">
            <a:spAutoFit/>
          </a:bodyPr>
          <a:lstStyle/>
          <a:p>
            <a:pPr algn="ctr">
              <a:defRPr sz="800" spc="-1">
                <a:solidFill>
                  <a:srgbClr val="FFFFFF"/>
                </a:solidFill>
                <a:uFill>
                  <a:solidFill>
                    <a:srgbClr val="FFFFFF"/>
                  </a:solidFill>
                </a:uFill>
              </a:defRPr>
            </a:pPr>
            <a:fld id="{86CB4B4D-7CA3-9044-876B-883B54F8677D}" type="slidenum">
              <a:rPr sz="800" spc="-1" smtClean="0">
                <a:solidFill>
                  <a:srgbClr val="FFFFFF"/>
                </a:solidFill>
                <a:uFill>
                  <a:solidFill>
                    <a:srgbClr val="FFFFFF"/>
                  </a:solidFill>
                </a:uFill>
                <a:cs typeface="Arial" panose="020B0604020202020204" pitchFamily="34" charset="0"/>
              </a:rPr>
              <a:pPr algn="ctr">
                <a:defRPr sz="800" spc="-1">
                  <a:solidFill>
                    <a:srgbClr val="FFFFFF"/>
                  </a:solidFill>
                  <a:uFill>
                    <a:solidFill>
                      <a:srgbClr val="FFFFFF"/>
                    </a:solidFill>
                  </a:uFill>
                </a:defRPr>
              </a:pPr>
              <a:t>‹#›</a:t>
            </a:fld>
            <a:endParaRPr sz="800" spc="-1" dirty="0">
              <a:solidFill>
                <a:srgbClr val="FFFFFF"/>
              </a:solidFill>
              <a:uFill>
                <a:solidFill>
                  <a:srgbClr val="FFFFFF"/>
                </a:solidFill>
              </a:uFill>
              <a:cs typeface="Arial" panose="020B0604020202020204" pitchFamily="34" charset="0"/>
            </a:endParaRPr>
          </a:p>
        </p:txBody>
      </p:sp>
    </p:spTree>
    <p:extLst>
      <p:ext uri="{BB962C8B-B14F-4D97-AF65-F5344CB8AC3E}">
        <p14:creationId xmlns:p14="http://schemas.microsoft.com/office/powerpoint/2010/main" val="982831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ags" Target="../tags/tag5.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ags" Target="../tags/tag4.xml"/><Relationship Id="rId2" Type="http://schemas.openxmlformats.org/officeDocument/2006/relationships/slideLayout" Target="../slideLayouts/slideLayout6.xml"/><Relationship Id="rId16" Type="http://schemas.openxmlformats.org/officeDocument/2006/relationships/image" Target="../media/image4.emf"/><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vmlDrawing" Target="../drawings/vmlDrawing3.vml"/><Relationship Id="rId5" Type="http://schemas.openxmlformats.org/officeDocument/2006/relationships/slideLayout" Target="../slideLayouts/slideLayout9.xml"/><Relationship Id="rId15" Type="http://schemas.openxmlformats.org/officeDocument/2006/relationships/image" Target="../media/image3.emf"/><Relationship Id="rId10"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oleObject" Target="../embeddings/oleObject3.bin"/></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slideLayout" Target="../slideLayouts/slideLayout16.xml"/><Relationship Id="rId7" Type="http://schemas.openxmlformats.org/officeDocument/2006/relationships/vmlDrawing" Target="../drawings/vmlDrawing4.v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3.xml"/><Relationship Id="rId11" Type="http://schemas.openxmlformats.org/officeDocument/2006/relationships/image" Target="../media/image8.jpeg"/><Relationship Id="rId5" Type="http://schemas.openxmlformats.org/officeDocument/2006/relationships/slideLayout" Target="../slideLayouts/slideLayout18.xml"/><Relationship Id="rId10" Type="http://schemas.openxmlformats.org/officeDocument/2006/relationships/image" Target="../media/image1.emf"/><Relationship Id="rId4" Type="http://schemas.openxmlformats.org/officeDocument/2006/relationships/slideLayout" Target="../slideLayouts/slideLayout17.xml"/><Relationship Id="rId9" Type="http://schemas.openxmlformats.org/officeDocument/2006/relationships/oleObject" Target="../embeddings/oleObject4.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CE211D17-58C2-4EFA-B72E-8F505FA38E25}"/>
              </a:ext>
            </a:extLst>
          </p:cNvPr>
          <p:cNvGraphicFramePr>
            <a:graphicFrameLocks noChangeAspect="1"/>
          </p:cNvGraphicFramePr>
          <p:nvPr userDrawn="1">
            <p:custDataLst>
              <p:tags r:id="rId7"/>
            </p:custDataLst>
            <p:extLst>
              <p:ext uri="{D42A27DB-BD31-4B8C-83A1-F6EECF244321}">
                <p14:modId xmlns:p14="http://schemas.microsoft.com/office/powerpoint/2010/main" val="31778478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383" name="think-cell Slide" r:id="rId8" imgW="270" imgH="270" progId="TCLayout.ActiveDocument.1">
                  <p:embed/>
                </p:oleObj>
              </mc:Choice>
              <mc:Fallback>
                <p:oleObj name="think-cell Slide" r:id="rId8" imgW="270" imgH="270"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3" name="Master text box"/>
          <p:cNvSpPr>
            <a:spLocks noGrp="1"/>
          </p:cNvSpPr>
          <p:nvPr userDrawn="1">
            <p:ph type="body" idx="1"/>
          </p:nvPr>
        </p:nvSpPr>
        <p:spPr>
          <a:xfrm>
            <a:off x="165000" y="1549400"/>
            <a:ext cx="9576000" cy="4699000"/>
          </a:xfrm>
          <a:prstGeom prst="rect">
            <a:avLst/>
          </a:prstGeom>
        </p:spPr>
        <p:txBody>
          <a:bodyPr vert="horz" lIns="0" tIns="0" rIns="0" bIns="0" rtlCol="0" anchor="t" anchorCtr="0">
            <a:noAutofit/>
          </a:bodyPr>
          <a:lstStyle/>
          <a:p>
            <a:pPr lvl="0"/>
            <a:r>
              <a:rPr lang="en-US" dirty="0"/>
              <a:t>First level</a:t>
            </a:r>
          </a:p>
          <a:p>
            <a:pPr lvl="1"/>
            <a:r>
              <a:rPr lang="en-US" dirty="0"/>
              <a:t>Second level</a:t>
            </a:r>
          </a:p>
          <a:p>
            <a:pPr lvl="2"/>
            <a:r>
              <a:rPr lang="en-US" dirty="0"/>
              <a:t>Third level</a:t>
            </a:r>
          </a:p>
        </p:txBody>
      </p:sp>
      <p:sp>
        <p:nvSpPr>
          <p:cNvPr id="6" name="Horizontal divider"/>
          <p:cNvSpPr>
            <a:spLocks noChangeShapeType="1"/>
          </p:cNvSpPr>
          <p:nvPr userDrawn="1"/>
        </p:nvSpPr>
        <p:spPr bwMode="auto">
          <a:xfrm>
            <a:off x="165000" y="869427"/>
            <a:ext cx="9576000" cy="0"/>
          </a:xfrm>
          <a:prstGeom prst="line">
            <a:avLst/>
          </a:prstGeom>
          <a:noFill/>
          <a:ln w="9525">
            <a:solidFill>
              <a:schemeClr val="bg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9" name="Action title"/>
          <p:cNvSpPr>
            <a:spLocks noGrp="1"/>
          </p:cNvSpPr>
          <p:nvPr userDrawn="1">
            <p:ph type="title"/>
          </p:nvPr>
        </p:nvSpPr>
        <p:spPr>
          <a:xfrm>
            <a:off x="165000" y="352370"/>
            <a:ext cx="9576000" cy="470898"/>
          </a:xfrm>
          <a:prstGeom prst="rect">
            <a:avLst/>
          </a:prstGeom>
        </p:spPr>
        <p:txBody>
          <a:bodyPr vert="horz" lIns="0" tIns="0" rIns="0" bIns="0" rtlCol="0" anchor="b" anchorCtr="0">
            <a:noAutofit/>
          </a:bodyPr>
          <a:lstStyle/>
          <a:p>
            <a:endParaRPr lang="en-GB" dirty="0"/>
          </a:p>
        </p:txBody>
      </p:sp>
      <p:sp>
        <p:nvSpPr>
          <p:cNvPr id="15" name="Page number"/>
          <p:cNvSpPr txBox="1"/>
          <p:nvPr userDrawn="1"/>
        </p:nvSpPr>
        <p:spPr>
          <a:xfrm>
            <a:off x="7386571" y="6530157"/>
            <a:ext cx="2319404" cy="198000"/>
          </a:xfrm>
          <a:prstGeom prst="rect">
            <a:avLst/>
          </a:prstGeom>
          <a:noFill/>
        </p:spPr>
        <p:txBody>
          <a:bodyPr wrap="square" lIns="0" tIns="0" rIns="0" bIns="0" rtlCol="0" anchor="ctr">
            <a:no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900" dirty="0">
                <a:solidFill>
                  <a:schemeClr val="bg1"/>
                </a:solidFill>
              </a:rPr>
              <a:t>EY-Parthenon </a:t>
            </a:r>
            <a:r>
              <a:rPr lang="en-GB" sz="900" baseline="0" dirty="0">
                <a:solidFill>
                  <a:schemeClr val="bg1"/>
                </a:solidFill>
              </a:rPr>
              <a:t> </a:t>
            </a:r>
            <a:r>
              <a:rPr lang="en-GB" sz="900" dirty="0">
                <a:solidFill>
                  <a:schemeClr val="bg1"/>
                </a:solidFill>
              </a:rPr>
              <a:t>|  Page </a:t>
            </a:r>
            <a:fld id="{9AE4D82F-B047-469B-AC52-A46321747EAF}" type="slidenum">
              <a:rPr lang="en-GB" sz="900" smtClean="0">
                <a:solidFill>
                  <a:schemeClr val="bg1"/>
                </a:solidFill>
              </a:rPr>
              <a:pPr marL="0" marR="0" indent="0" algn="r" defTabSz="914400" rtl="0" eaLnBrk="1" fontAlgn="auto" latinLnBrk="0" hangingPunct="1">
                <a:lnSpc>
                  <a:spcPct val="100000"/>
                </a:lnSpc>
                <a:spcBef>
                  <a:spcPts val="0"/>
                </a:spcBef>
                <a:spcAft>
                  <a:spcPts val="0"/>
                </a:spcAft>
                <a:buClrTx/>
                <a:buSzTx/>
                <a:buFontTx/>
                <a:buNone/>
                <a:tabLst/>
                <a:defRPr/>
              </a:pPr>
              <a:t>‹#›</a:t>
            </a:fld>
            <a:endParaRPr lang="en-GB" sz="9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83" r:id="rId1"/>
    <p:sldLayoutId id="2147483794" r:id="rId2"/>
    <p:sldLayoutId id="2147483813" r:id="rId3"/>
    <p:sldLayoutId id="2147483792" r:id="rId4"/>
  </p:sldLayoutIdLst>
  <p:hf sldNum="0" hdr="0" dt="0"/>
  <p:txStyles>
    <p:titleStyle>
      <a:lvl1pPr algn="l" defTabSz="914400" rtl="0" eaLnBrk="1" latinLnBrk="0" hangingPunct="1">
        <a:lnSpc>
          <a:spcPct val="85000"/>
        </a:lnSpc>
        <a:spcBef>
          <a:spcPct val="0"/>
        </a:spcBef>
        <a:buNone/>
        <a:defRPr sz="1800" b="1" kern="1200">
          <a:solidFill>
            <a:schemeClr val="bg1"/>
          </a:solidFill>
          <a:latin typeface="+mj-lt"/>
          <a:ea typeface="+mj-ea"/>
          <a:cs typeface="Arial" pitchFamily="34" charset="0"/>
        </a:defRPr>
      </a:lvl1pPr>
    </p:titleStyle>
    <p:bodyStyle>
      <a:lvl1pPr marL="171450" indent="-171450" algn="l" defTabSz="914400" rtl="0" eaLnBrk="1" latinLnBrk="0" hangingPunct="1">
        <a:spcBef>
          <a:spcPct val="20000"/>
        </a:spcBef>
        <a:buClr>
          <a:schemeClr val="bg1"/>
        </a:buClr>
        <a:buSzPct val="75000"/>
        <a:buFont typeface="Arial" panose="020B0604020202020204" pitchFamily="34" charset="0"/>
        <a:buChar char="►"/>
        <a:defRPr sz="1100" kern="1200" baseline="0">
          <a:solidFill>
            <a:schemeClr val="bg1"/>
          </a:solidFill>
          <a:latin typeface="+mn-lt"/>
          <a:ea typeface="+mn-ea"/>
          <a:cs typeface="+mn-cs"/>
        </a:defRPr>
      </a:lvl1pPr>
      <a:lvl2pPr marL="357188" indent="-169863" algn="l" defTabSz="914400" rtl="0" eaLnBrk="1" latinLnBrk="0" hangingPunct="1">
        <a:spcBef>
          <a:spcPct val="20000"/>
        </a:spcBef>
        <a:buClr>
          <a:schemeClr val="bg1"/>
        </a:buClr>
        <a:buSzPct val="75000"/>
        <a:buFont typeface="Arial" panose="020B0604020202020204" pitchFamily="34" charset="0"/>
        <a:buChar char="‒"/>
        <a:defRPr sz="1100" kern="1200">
          <a:solidFill>
            <a:schemeClr val="bg1"/>
          </a:solidFill>
          <a:latin typeface="+mn-lt"/>
          <a:ea typeface="+mn-ea"/>
          <a:cs typeface="+mn-cs"/>
        </a:defRPr>
      </a:lvl2pPr>
      <a:lvl3pPr marL="539750" indent="-171450" algn="l" defTabSz="914400" rtl="0" eaLnBrk="1" latinLnBrk="0" hangingPunct="1">
        <a:spcBef>
          <a:spcPct val="20000"/>
        </a:spcBef>
        <a:buClr>
          <a:schemeClr val="bg1"/>
        </a:buClr>
        <a:buSzPct val="75000"/>
        <a:buFont typeface="Wingdings 2" panose="05020102010507070707" pitchFamily="18" charset="2"/>
        <a:buChar char=""/>
        <a:tabLst/>
        <a:defRPr sz="1100" kern="1200">
          <a:solidFill>
            <a:schemeClr val="bg1"/>
          </a:solidFill>
          <a:latin typeface="+mn-lt"/>
          <a:ea typeface="+mn-ea"/>
          <a:cs typeface="+mn-cs"/>
        </a:defRPr>
      </a:lvl3pPr>
      <a:lvl4pPr marL="685800" indent="-171450" algn="l" defTabSz="914400" rtl="0" eaLnBrk="1" latinLnBrk="0" hangingPunct="1">
        <a:spcBef>
          <a:spcPct val="20000"/>
        </a:spcBef>
        <a:buClr>
          <a:srgbClr val="808080"/>
        </a:buClr>
        <a:buSzPct val="75000"/>
        <a:buFont typeface="Arial" panose="020B0604020202020204" pitchFamily="34" charset="0"/>
        <a:buChar char="►"/>
        <a:tabLst/>
        <a:defRPr sz="1100" kern="1200">
          <a:solidFill>
            <a:schemeClr val="bg1"/>
          </a:solidFill>
          <a:latin typeface="+mn-lt"/>
          <a:ea typeface="+mn-ea"/>
          <a:cs typeface="+mn-cs"/>
        </a:defRPr>
      </a:lvl4pPr>
      <a:lvl5pPr marL="857250" indent="-171450" algn="l" defTabSz="914400" rtl="0" eaLnBrk="1" latinLnBrk="0" hangingPunct="1">
        <a:spcBef>
          <a:spcPct val="20000"/>
        </a:spcBef>
        <a:buClr>
          <a:srgbClr val="808080"/>
        </a:buClr>
        <a:buSzPct val="75000"/>
        <a:buFont typeface="Arial" panose="020B0604020202020204" pitchFamily="34" charset="0"/>
        <a:buChar char="►"/>
        <a:defRPr sz="11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104" userDrawn="1">
          <p15:clr>
            <a:srgbClr val="5ACBF0"/>
          </p15:clr>
        </p15:guide>
        <p15:guide id="4" pos="6136" userDrawn="1">
          <p15:clr>
            <a:srgbClr val="5ACBF0"/>
          </p15:clr>
        </p15:guide>
        <p15:guide id="5" orient="horz" pos="969" userDrawn="1">
          <p15:clr>
            <a:srgbClr val="5ACBF0"/>
          </p15:clr>
        </p15:guide>
        <p15:guide id="6" orient="horz" pos="3933" userDrawn="1">
          <p15:clr>
            <a:srgbClr val="5ACBF0"/>
          </p15:clr>
        </p15:guide>
        <p15:guide id="7" pos="3120" userDrawn="1">
          <p15:clr>
            <a:srgbClr val="A4A3A4"/>
          </p15:clr>
        </p15:guide>
        <p15:guide id="8" orient="horz" pos="2160"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t 8" hidden="1">
            <a:extLst>
              <a:ext uri="{FF2B5EF4-FFF2-40B4-BE49-F238E27FC236}">
                <a16:creationId xmlns:a16="http://schemas.microsoft.com/office/drawing/2014/main" id="{139CE864-1A3C-43F3-99BA-7C00CBC99137}"/>
              </a:ext>
            </a:extLst>
          </p:cNvPr>
          <p:cNvGraphicFramePr>
            <a:graphicFrameLocks noChangeAspect="1"/>
          </p:cNvGraphicFramePr>
          <p:nvPr userDrawn="1">
            <p:custDataLst>
              <p:tags r:id="rId1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5652" name="think-cell Slide" r:id="rId14" imgW="395" imgH="396" progId="TCLayout.ActiveDocument.1">
                  <p:embed/>
                </p:oleObj>
              </mc:Choice>
              <mc:Fallback>
                <p:oleObj name="think-cell Slide" r:id="rId14" imgW="395" imgH="396" progId="TCLayout.ActiveDocument.1">
                  <p:embed/>
                  <p:pic>
                    <p:nvPicPr>
                      <p:cNvPr id="9" name="Objet 8" hidden="1">
                        <a:extLst>
                          <a:ext uri="{FF2B5EF4-FFF2-40B4-BE49-F238E27FC236}">
                            <a16:creationId xmlns:a16="http://schemas.microsoft.com/office/drawing/2014/main" id="{139CE864-1A3C-43F3-99BA-7C00CBC99137}"/>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8" name="Rectangle 7" hidden="1">
            <a:extLst>
              <a:ext uri="{FF2B5EF4-FFF2-40B4-BE49-F238E27FC236}">
                <a16:creationId xmlns:a16="http://schemas.microsoft.com/office/drawing/2014/main" id="{ECA50572-A441-40E0-BA0C-4C809191D396}"/>
              </a:ext>
            </a:extLst>
          </p:cNvPr>
          <p:cNvSpPr/>
          <p:nvPr userDrawn="1">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fr-FR" sz="3200" b="0" i="0" baseline="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10" name="Rectangle 9"/>
          <p:cNvSpPr/>
          <p:nvPr userDrawn="1"/>
        </p:nvSpPr>
        <p:spPr>
          <a:xfrm>
            <a:off x="0" y="0"/>
            <a:ext cx="9906000" cy="720000"/>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dirty="0">
              <a:solidFill>
                <a:prstClr val="white"/>
              </a:solidFill>
            </a:endParaRPr>
          </a:p>
        </p:txBody>
      </p:sp>
      <p:sp>
        <p:nvSpPr>
          <p:cNvPr id="2" name="Espace réservé du titre 1"/>
          <p:cNvSpPr>
            <a:spLocks noGrp="1"/>
          </p:cNvSpPr>
          <p:nvPr>
            <p:ph type="title"/>
          </p:nvPr>
        </p:nvSpPr>
        <p:spPr>
          <a:xfrm>
            <a:off x="2066679" y="989856"/>
            <a:ext cx="7332815"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2066679" y="2132857"/>
            <a:ext cx="7344021" cy="3993307"/>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Narrow" panose="020B0606020202030204" pitchFamily="34" charset="0"/>
              </a:defRPr>
            </a:lvl1pPr>
          </a:lstStyle>
          <a:p>
            <a:fld id="{CB5CD431-8979-40BA-906D-370E0EB62E2B}" type="datetimeFigureOut">
              <a:rPr lang="fr-FR" smtClean="0">
                <a:solidFill>
                  <a:prstClr val="black">
                    <a:tint val="75000"/>
                  </a:prstClr>
                </a:solidFill>
              </a:rPr>
              <a:pPr/>
              <a:t>28/02/2020</a:t>
            </a:fld>
            <a:endParaRPr dirty="0">
              <a:solidFill>
                <a:prstClr val="black">
                  <a:tint val="75000"/>
                </a:prstClr>
              </a:solidFill>
            </a:endParaRPr>
          </a:p>
        </p:txBody>
      </p:sp>
      <p:sp>
        <p:nvSpPr>
          <p:cNvPr id="5" name="Espace réservé du pied de page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Narrow" panose="020B0606020202030204" pitchFamily="34" charset="0"/>
              </a:defRPr>
            </a:lvl1pPr>
          </a:lstStyle>
          <a:p>
            <a:endParaRPr>
              <a:solidFill>
                <a:prstClr val="black">
                  <a:tint val="75000"/>
                </a:prstClr>
              </a:solidFill>
            </a:endParaRPr>
          </a:p>
        </p:txBody>
      </p:sp>
      <p:sp>
        <p:nvSpPr>
          <p:cNvPr id="6" name="Espace réservé du numéro de diapositive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Narrow" panose="020B0606020202030204" pitchFamily="34" charset="0"/>
              </a:defRPr>
            </a:lvl1pPr>
          </a:lstStyle>
          <a:p>
            <a:fld id="{C18A3DE8-BFA3-4C80-A813-E33BBD8340D7}" type="slidenum">
              <a:rPr smtClean="0">
                <a:solidFill>
                  <a:prstClr val="black">
                    <a:tint val="75000"/>
                  </a:prstClr>
                </a:solidFill>
              </a:rPr>
              <a:pPr/>
              <a:t>‹#›</a:t>
            </a:fld>
            <a:endParaRPr>
              <a:solidFill>
                <a:prstClr val="black">
                  <a:tint val="75000"/>
                </a:prstClr>
              </a:solidFill>
            </a:endParaRPr>
          </a:p>
        </p:txBody>
      </p:sp>
      <p:pic>
        <p:nvPicPr>
          <p:cNvPr id="1026" name="Picture 2"/>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675240" y="67919"/>
            <a:ext cx="937146" cy="58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userDrawn="1"/>
        </p:nvSpPr>
        <p:spPr>
          <a:xfrm>
            <a:off x="2102418" y="166152"/>
            <a:ext cx="2403222" cy="400110"/>
          </a:xfrm>
          <a:prstGeom prst="rect">
            <a:avLst/>
          </a:prstGeom>
          <a:noFill/>
        </p:spPr>
        <p:txBody>
          <a:bodyPr wrap="none" rtlCol="0">
            <a:spAutoFit/>
          </a:bodyPr>
          <a:lstStyle/>
          <a:p>
            <a:r>
              <a:rPr sz="1600" dirty="0">
                <a:solidFill>
                  <a:srgbClr val="578ED1">
                    <a:lumMod val="20000"/>
                    <a:lumOff val="80000"/>
                  </a:srgbClr>
                </a:solidFill>
                <a:cs typeface="Arial" panose="020B0604020202020204" pitchFamily="34" charset="0"/>
              </a:rPr>
              <a:t>Ministère de la </a:t>
            </a:r>
            <a:r>
              <a:rPr sz="2000" dirty="0">
                <a:solidFill>
                  <a:srgbClr val="578ED1">
                    <a:lumMod val="20000"/>
                    <a:lumOff val="80000"/>
                  </a:srgbClr>
                </a:solidFill>
                <a:cs typeface="Arial" panose="020B0604020202020204" pitchFamily="34" charset="0"/>
              </a:rPr>
              <a:t>Culture</a:t>
            </a:r>
            <a:endParaRPr sz="1600" dirty="0">
              <a:solidFill>
                <a:srgbClr val="578ED1">
                  <a:lumMod val="20000"/>
                  <a:lumOff val="80000"/>
                </a:srgbClr>
              </a:solidFill>
              <a:cs typeface="Arial" panose="020B0604020202020204" pitchFamily="34" charset="0"/>
            </a:endParaRPr>
          </a:p>
        </p:txBody>
      </p:sp>
    </p:spTree>
    <p:extLst>
      <p:ext uri="{BB962C8B-B14F-4D97-AF65-F5344CB8AC3E}">
        <p14:creationId xmlns:p14="http://schemas.microsoft.com/office/powerpoint/2010/main" val="1607087347"/>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Lst>
  <p:txStyles>
    <p:titleStyle>
      <a:lvl1pPr algn="l"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4" name="Objekt 3" hidden="1">
            <a:extLst>
              <a:ext uri="{FF2B5EF4-FFF2-40B4-BE49-F238E27FC236}">
                <a16:creationId xmlns:a16="http://schemas.microsoft.com/office/drawing/2014/main" id="{CE211D17-58C2-4EFA-B72E-8F505FA38E25}"/>
              </a:ext>
            </a:extLst>
          </p:cNvPr>
          <p:cNvGraphicFramePr>
            <a:graphicFrameLocks noChangeAspect="1"/>
          </p:cNvGraphicFramePr>
          <p:nvPr userDrawn="1">
            <p:custDataLst>
              <p:tags r:id="rId8"/>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7700" name="think-cell Slide" r:id="rId9" imgW="270" imgH="270" progId="TCLayout.ActiveDocument.1">
                  <p:embed/>
                </p:oleObj>
              </mc:Choice>
              <mc:Fallback>
                <p:oleObj name="think-cell Slide" r:id="rId9" imgW="270" imgH="270" progId="TCLayout.ActiveDocument.1">
                  <p:embed/>
                  <p:pic>
                    <p:nvPicPr>
                      <p:cNvPr id="4" name="Objekt 3" hidden="1">
                        <a:extLst>
                          <a:ext uri="{FF2B5EF4-FFF2-40B4-BE49-F238E27FC236}">
                            <a16:creationId xmlns:a16="http://schemas.microsoft.com/office/drawing/2014/main" id="{CE211D17-58C2-4EFA-B72E-8F505FA38E25}"/>
                          </a:ext>
                        </a:extLst>
                      </p:cNvPr>
                      <p:cNvPicPr/>
                      <p:nvPr/>
                    </p:nvPicPr>
                    <p:blipFill>
                      <a:blip r:embed="rId10"/>
                      <a:stretch>
                        <a:fillRect/>
                      </a:stretch>
                    </p:blipFill>
                    <p:spPr>
                      <a:xfrm>
                        <a:off x="1588" y="1588"/>
                        <a:ext cx="1587" cy="1587"/>
                      </a:xfrm>
                      <a:prstGeom prst="rect">
                        <a:avLst/>
                      </a:prstGeom>
                    </p:spPr>
                  </p:pic>
                </p:oleObj>
              </mc:Fallback>
            </mc:AlternateContent>
          </a:graphicData>
        </a:graphic>
      </p:graphicFrame>
      <p:sp>
        <p:nvSpPr>
          <p:cNvPr id="7" name="OuterGrid">
            <a:extLst>
              <a:ext uri="{FF2B5EF4-FFF2-40B4-BE49-F238E27FC236}">
                <a16:creationId xmlns:a16="http://schemas.microsoft.com/office/drawing/2014/main" id="{F92457AE-6C05-4D67-9C41-8F061DD3A2F7}"/>
              </a:ext>
            </a:extLst>
          </p:cNvPr>
          <p:cNvSpPr/>
          <p:nvPr userDrawn="1"/>
        </p:nvSpPr>
        <p:spPr>
          <a:xfrm>
            <a:off x="165000" y="1549400"/>
            <a:ext cx="9576000" cy="4699000"/>
          </a:xfrm>
          <a:prstGeom prst="rect">
            <a:avLst/>
          </a:prstGeom>
          <a:noFill/>
          <a:ln w="9525">
            <a:solidFill>
              <a:srgbClr val="F04C3E"/>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de-DE" sz="1100" dirty="0">
              <a:solidFill>
                <a:schemeClr val="tx2"/>
              </a:solidFill>
            </a:endParaRPr>
          </a:p>
        </p:txBody>
      </p:sp>
      <p:sp>
        <p:nvSpPr>
          <p:cNvPr id="13" name="InnerGrid" hidden="1">
            <a:extLst>
              <a:ext uri="{FF2B5EF4-FFF2-40B4-BE49-F238E27FC236}">
                <a16:creationId xmlns:a16="http://schemas.microsoft.com/office/drawing/2014/main" id="{434328D2-D3BC-436B-BE25-3271BB47CC63}"/>
              </a:ext>
            </a:extLst>
          </p:cNvPr>
          <p:cNvSpPr/>
          <p:nvPr userDrawn="1"/>
        </p:nvSpPr>
        <p:spPr>
          <a:xfrm>
            <a:off x="391418" y="1776549"/>
            <a:ext cx="9118342" cy="4244702"/>
          </a:xfrm>
          <a:prstGeom prst="rect">
            <a:avLst/>
          </a:prstGeom>
          <a:noFill/>
          <a:ln w="9525">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de-DE" sz="1100" dirty="0">
              <a:solidFill>
                <a:schemeClr val="tx2"/>
              </a:solidFill>
            </a:endParaRPr>
          </a:p>
        </p:txBody>
      </p:sp>
      <p:sp>
        <p:nvSpPr>
          <p:cNvPr id="3" name="Master text box"/>
          <p:cNvSpPr>
            <a:spLocks noGrp="1"/>
          </p:cNvSpPr>
          <p:nvPr userDrawn="1">
            <p:ph type="body" idx="1"/>
          </p:nvPr>
        </p:nvSpPr>
        <p:spPr>
          <a:xfrm>
            <a:off x="165000" y="1549400"/>
            <a:ext cx="9576000" cy="4699000"/>
          </a:xfrm>
          <a:prstGeom prst="rect">
            <a:avLst/>
          </a:prstGeom>
        </p:spPr>
        <p:txBody>
          <a:bodyPr vert="horz" lIns="0" tIns="0" rIns="0" bIns="0" rtlCol="0" anchor="t" anchorCtr="0">
            <a:noAutofit/>
          </a:bodyPr>
          <a:lstStyle/>
          <a:p>
            <a:pPr lvl="0"/>
            <a:r>
              <a:rPr lang="en-US" dirty="0"/>
              <a:t>First level</a:t>
            </a:r>
          </a:p>
          <a:p>
            <a:pPr lvl="1"/>
            <a:r>
              <a:rPr lang="en-US" dirty="0"/>
              <a:t>Second level</a:t>
            </a:r>
          </a:p>
          <a:p>
            <a:pPr lvl="2"/>
            <a:r>
              <a:rPr lang="en-US" dirty="0"/>
              <a:t>Third level</a:t>
            </a:r>
          </a:p>
        </p:txBody>
      </p:sp>
      <p:sp>
        <p:nvSpPr>
          <p:cNvPr id="6" name="Horizontal divider"/>
          <p:cNvSpPr>
            <a:spLocks noChangeShapeType="1"/>
          </p:cNvSpPr>
          <p:nvPr userDrawn="1"/>
        </p:nvSpPr>
        <p:spPr bwMode="auto">
          <a:xfrm>
            <a:off x="165000" y="869427"/>
            <a:ext cx="9576000" cy="0"/>
          </a:xfrm>
          <a:prstGeom prst="line">
            <a:avLst/>
          </a:prstGeom>
          <a:noFill/>
          <a:ln w="9525">
            <a:solidFill>
              <a:schemeClr val="bg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9" name="Action title"/>
          <p:cNvSpPr>
            <a:spLocks noGrp="1"/>
          </p:cNvSpPr>
          <p:nvPr userDrawn="1">
            <p:ph type="title"/>
          </p:nvPr>
        </p:nvSpPr>
        <p:spPr>
          <a:xfrm>
            <a:off x="165000" y="352370"/>
            <a:ext cx="9576000" cy="470898"/>
          </a:xfrm>
          <a:prstGeom prst="rect">
            <a:avLst/>
          </a:prstGeom>
        </p:spPr>
        <p:txBody>
          <a:bodyPr vert="horz" lIns="0" tIns="0" rIns="0" bIns="0" rtlCol="0" anchor="b" anchorCtr="0">
            <a:noAutofit/>
          </a:bodyPr>
          <a:lstStyle/>
          <a:p>
            <a:endParaRPr lang="en-GB" dirty="0"/>
          </a:p>
        </p:txBody>
      </p:sp>
      <p:sp>
        <p:nvSpPr>
          <p:cNvPr id="15" name="Page number"/>
          <p:cNvSpPr txBox="1"/>
          <p:nvPr userDrawn="1"/>
        </p:nvSpPr>
        <p:spPr>
          <a:xfrm>
            <a:off x="7386571" y="6530157"/>
            <a:ext cx="2319404" cy="198000"/>
          </a:xfrm>
          <a:prstGeom prst="rect">
            <a:avLst/>
          </a:prstGeom>
          <a:noFill/>
        </p:spPr>
        <p:txBody>
          <a:bodyPr wrap="square" lIns="0" tIns="0" rIns="0" bIns="0" rtlCol="0" anchor="ctr">
            <a:no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900" dirty="0">
                <a:solidFill>
                  <a:schemeClr val="bg1"/>
                </a:solidFill>
              </a:rPr>
              <a:t>Page </a:t>
            </a:r>
            <a:fld id="{9AE4D82F-B047-469B-AC52-A46321747EAF}" type="slidenum">
              <a:rPr lang="en-GB" sz="900" smtClean="0">
                <a:solidFill>
                  <a:schemeClr val="bg1"/>
                </a:solidFill>
              </a:rPr>
              <a:pPr marL="0" marR="0" indent="0" algn="r" defTabSz="914400" rtl="0" eaLnBrk="1" fontAlgn="auto" latinLnBrk="0" hangingPunct="1">
                <a:lnSpc>
                  <a:spcPct val="100000"/>
                </a:lnSpc>
                <a:spcBef>
                  <a:spcPts val="0"/>
                </a:spcBef>
                <a:spcAft>
                  <a:spcPts val="0"/>
                </a:spcAft>
                <a:buClrTx/>
                <a:buSzTx/>
                <a:buFontTx/>
                <a:buNone/>
                <a:tabLst/>
                <a:defRPr/>
              </a:pPr>
              <a:t>‹#›</a:t>
            </a:fld>
            <a:endParaRPr lang="en-GB" sz="900" dirty="0">
              <a:solidFill>
                <a:schemeClr val="bg1"/>
              </a:solidFill>
            </a:endParaRPr>
          </a:p>
        </p:txBody>
      </p:sp>
      <p:sp>
        <p:nvSpPr>
          <p:cNvPr id="10" name="EYP-Draft">
            <a:extLst>
              <a:ext uri="{FF2B5EF4-FFF2-40B4-BE49-F238E27FC236}">
                <a16:creationId xmlns:a16="http://schemas.microsoft.com/office/drawing/2014/main" id="{0B6E6AA4-DB60-4B20-81AB-4E889909D9F7}"/>
              </a:ext>
            </a:extLst>
          </p:cNvPr>
          <p:cNvSpPr/>
          <p:nvPr userDrawn="1"/>
        </p:nvSpPr>
        <p:spPr>
          <a:xfrm>
            <a:off x="4889500" y="0"/>
            <a:ext cx="127000" cy="130797"/>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none" lIns="0" tIns="50800" rIns="0" bIns="35941" rtlCol="0" anchor="ctr" anchorCtr="0"/>
          <a:lstStyle/>
          <a:p>
            <a:pPr algn="ctr">
              <a:lnSpc>
                <a:spcPct val="90000"/>
              </a:lnSpc>
              <a:spcAft>
                <a:spcPts val="1000"/>
              </a:spcAft>
            </a:pPr>
            <a:r>
              <a:rPr lang="fr-FR" sz="1000" b="1" dirty="0">
                <a:solidFill>
                  <a:srgbClr val="F04C3E"/>
                </a:solidFill>
                <a:latin typeface="Arial" panose="020B0604020202020204" pitchFamily="34" charset="0"/>
                <a:sym typeface="Arial" panose="020B0604020202020204" pitchFamily="34" charset="0"/>
              </a:rPr>
              <a:t>VERSION DE TRAVAIL</a:t>
            </a:r>
          </a:p>
        </p:txBody>
      </p:sp>
      <p:pic>
        <p:nvPicPr>
          <p:cNvPr id="11" name="Image 1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633634" y="6414245"/>
            <a:ext cx="638731" cy="429823"/>
          </a:xfrm>
          <a:prstGeom prst="rect">
            <a:avLst/>
          </a:prstGeom>
        </p:spPr>
      </p:pic>
    </p:spTree>
    <p:extLst>
      <p:ext uri="{BB962C8B-B14F-4D97-AF65-F5344CB8AC3E}">
        <p14:creationId xmlns:p14="http://schemas.microsoft.com/office/powerpoint/2010/main" val="1806408292"/>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Lst>
  <p:hf sldNum="0" hdr="0" dt="0"/>
  <p:txStyles>
    <p:titleStyle>
      <a:lvl1pPr algn="l" defTabSz="914400" rtl="0" eaLnBrk="1" latinLnBrk="0" hangingPunct="1">
        <a:lnSpc>
          <a:spcPct val="85000"/>
        </a:lnSpc>
        <a:spcBef>
          <a:spcPct val="0"/>
        </a:spcBef>
        <a:buNone/>
        <a:defRPr sz="1800" b="1" kern="1200">
          <a:solidFill>
            <a:schemeClr val="bg1"/>
          </a:solidFill>
          <a:latin typeface="+mj-lt"/>
          <a:ea typeface="+mj-ea"/>
          <a:cs typeface="Arial" pitchFamily="34" charset="0"/>
        </a:defRPr>
      </a:lvl1pPr>
    </p:titleStyle>
    <p:bodyStyle>
      <a:lvl1pPr marL="171450" indent="-171450" algn="l" defTabSz="914400" rtl="0" eaLnBrk="1" latinLnBrk="0" hangingPunct="1">
        <a:spcBef>
          <a:spcPct val="20000"/>
        </a:spcBef>
        <a:buClrTx/>
        <a:buSzPct val="75000"/>
        <a:buFont typeface="Arial" panose="020B0604020202020204" pitchFamily="34" charset="0"/>
        <a:buChar char="►"/>
        <a:defRPr sz="1100" kern="1200" baseline="0">
          <a:solidFill>
            <a:schemeClr val="bg1"/>
          </a:solidFill>
          <a:latin typeface="+mn-lt"/>
          <a:ea typeface="+mn-ea"/>
          <a:cs typeface="+mn-cs"/>
        </a:defRPr>
      </a:lvl1pPr>
      <a:lvl2pPr marL="357188" indent="-169863" algn="l" defTabSz="914400" rtl="0" eaLnBrk="1" latinLnBrk="0" hangingPunct="1">
        <a:spcBef>
          <a:spcPct val="20000"/>
        </a:spcBef>
        <a:buClrTx/>
        <a:buSzPct val="75000"/>
        <a:buFont typeface="Arial" panose="020B0604020202020204" pitchFamily="34" charset="0"/>
        <a:buChar char="‒"/>
        <a:defRPr sz="1100" kern="1200">
          <a:solidFill>
            <a:schemeClr val="bg1"/>
          </a:solidFill>
          <a:latin typeface="+mn-lt"/>
          <a:ea typeface="+mn-ea"/>
          <a:cs typeface="+mn-cs"/>
        </a:defRPr>
      </a:lvl2pPr>
      <a:lvl3pPr marL="539750" indent="-171450" algn="l" defTabSz="914400" rtl="0" eaLnBrk="1" latinLnBrk="0" hangingPunct="1">
        <a:spcBef>
          <a:spcPct val="20000"/>
        </a:spcBef>
        <a:buClrTx/>
        <a:buSzPct val="75000"/>
        <a:buFont typeface="Wingdings 2" panose="05020102010507070707" pitchFamily="18" charset="2"/>
        <a:buChar char=""/>
        <a:tabLst/>
        <a:defRPr sz="1100" kern="1200">
          <a:solidFill>
            <a:schemeClr val="bg1"/>
          </a:solidFill>
          <a:latin typeface="+mn-lt"/>
          <a:ea typeface="+mn-ea"/>
          <a:cs typeface="+mn-cs"/>
        </a:defRPr>
      </a:lvl3pPr>
      <a:lvl4pPr marL="685800" indent="-171450" algn="l" defTabSz="914400" rtl="0" eaLnBrk="1" latinLnBrk="0" hangingPunct="1">
        <a:spcBef>
          <a:spcPct val="20000"/>
        </a:spcBef>
        <a:buClr>
          <a:srgbClr val="808080"/>
        </a:buClr>
        <a:buSzPct val="75000"/>
        <a:buFont typeface="Arial" panose="020B0604020202020204" pitchFamily="34" charset="0"/>
        <a:buChar char="►"/>
        <a:tabLst/>
        <a:defRPr sz="1100" kern="1200">
          <a:solidFill>
            <a:schemeClr val="bg1"/>
          </a:solidFill>
          <a:latin typeface="+mn-lt"/>
          <a:ea typeface="+mn-ea"/>
          <a:cs typeface="+mn-cs"/>
        </a:defRPr>
      </a:lvl4pPr>
      <a:lvl5pPr marL="857250" indent="-171450" algn="l" defTabSz="914400" rtl="0" eaLnBrk="1" latinLnBrk="0" hangingPunct="1">
        <a:spcBef>
          <a:spcPct val="20000"/>
        </a:spcBef>
        <a:buClr>
          <a:srgbClr val="808080"/>
        </a:buClr>
        <a:buSzPct val="75000"/>
        <a:buFont typeface="Arial" panose="020B0604020202020204" pitchFamily="34" charset="0"/>
        <a:buChar char="►"/>
        <a:defRPr sz="11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 pos="615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vmlDrawing" Target="../drawings/vmlDrawing10.vml"/><Relationship Id="rId6" Type="http://schemas.openxmlformats.org/officeDocument/2006/relationships/image" Target="../media/image10.emf"/><Relationship Id="rId5" Type="http://schemas.openxmlformats.org/officeDocument/2006/relationships/oleObject" Target="../embeddings/oleObject10.bin"/><Relationship Id="rId4"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9.vml"/><Relationship Id="rId6" Type="http://schemas.openxmlformats.org/officeDocument/2006/relationships/image" Target="../media/image9.emf"/><Relationship Id="rId5" Type="http://schemas.openxmlformats.org/officeDocument/2006/relationships/oleObject" Target="../embeddings/oleObject9.bin"/><Relationship Id="rId4"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188DBCF-A0A1-4D42-8845-AC1ED03FD8D6}"/>
              </a:ext>
            </a:extLst>
          </p:cNvPr>
          <p:cNvSpPr>
            <a:spLocks noGrp="1"/>
          </p:cNvSpPr>
          <p:nvPr>
            <p:ph type="subTitle" idx="1"/>
          </p:nvPr>
        </p:nvSpPr>
        <p:spPr>
          <a:xfrm>
            <a:off x="4375236" y="5465764"/>
            <a:ext cx="5286858" cy="548481"/>
          </a:xfrm>
        </p:spPr>
        <p:txBody>
          <a:bodyPr/>
          <a:lstStyle/>
          <a:p>
            <a:r>
              <a:rPr lang="fr-FR" dirty="0"/>
              <a:t>Paris, le 28 février 2020</a:t>
            </a:r>
          </a:p>
        </p:txBody>
      </p:sp>
      <p:sp>
        <p:nvSpPr>
          <p:cNvPr id="4" name="Titre 3">
            <a:extLst>
              <a:ext uri="{FF2B5EF4-FFF2-40B4-BE49-F238E27FC236}">
                <a16:creationId xmlns:a16="http://schemas.microsoft.com/office/drawing/2014/main" id="{C876C181-0190-431D-ACE7-D3FA423E5A2D}"/>
              </a:ext>
            </a:extLst>
          </p:cNvPr>
          <p:cNvSpPr txBox="1">
            <a:spLocks/>
          </p:cNvSpPr>
          <p:nvPr/>
        </p:nvSpPr>
        <p:spPr>
          <a:xfrm>
            <a:off x="4375236" y="2895601"/>
            <a:ext cx="5284172" cy="2570163"/>
          </a:xfrm>
          <a:prstGeom prst="rect">
            <a:avLst/>
          </a:prstGeom>
        </p:spPr>
        <p:txBody>
          <a:bodyPr vert="horz" lIns="91440" tIns="45720" rIns="91440" bIns="45720" rtlCol="0" anchor="t">
            <a:normAutofit/>
          </a:bodyPr>
          <a:lstStyle>
            <a:lvl1pPr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a:lstStyle>
          <a:p>
            <a:pPr lvl="0"/>
            <a:r>
              <a:rPr lang="fr-FR" dirty="0">
                <a:solidFill>
                  <a:prstClr val="white"/>
                </a:solidFill>
              </a:rPr>
              <a:t>Communication</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0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fr-FR" sz="2000" b="1" dirty="0">
              <a:solidFill>
                <a:prstClr val="white"/>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Plan de transformation du ministère </a:t>
            </a:r>
            <a:endParaRPr kumimoji="0" lang="fr-FR" sz="20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90555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3B15126E-C5B9-4681-9A8E-85C15DC41F97}"/>
              </a:ext>
            </a:extLst>
          </p:cNvPr>
          <p:cNvGraphicFramePr>
            <a:graphicFrameLocks noChangeAspect="1"/>
          </p:cNvGraphicFramePr>
          <p:nvPr>
            <p:custDataLst>
              <p:tags r:id="rId2"/>
            </p:custDataLst>
            <p:extLst>
              <p:ext uri="{D42A27DB-BD31-4B8C-83A1-F6EECF244321}">
                <p14:modId xmlns:p14="http://schemas.microsoft.com/office/powerpoint/2010/main" val="36047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7921" name="think-cell Slide" r:id="rId5" imgW="663" imgH="664" progId="TCLayout.ActiveDocument.1">
                  <p:embed/>
                </p:oleObj>
              </mc:Choice>
              <mc:Fallback>
                <p:oleObj name="think-cell Slide" r:id="rId5" imgW="663" imgH="664" progId="TCLayout.ActiveDocument.1">
                  <p:embed/>
                  <p:pic>
                    <p:nvPicPr>
                      <p:cNvPr id="8" name="Object 7" hidden="1">
                        <a:extLst>
                          <a:ext uri="{FF2B5EF4-FFF2-40B4-BE49-F238E27FC236}">
                            <a16:creationId xmlns:a16="http://schemas.microsoft.com/office/drawing/2014/main" id="{3B15126E-C5B9-4681-9A8E-85C15DC41F9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2030F848-D0D9-46D1-B56F-9655CEB69F8F}"/>
              </a:ext>
            </a:extLst>
          </p:cNvPr>
          <p:cNvSpPr/>
          <p:nvPr>
            <p:custDataLst>
              <p:tags r:id="rId3"/>
            </p:custDataLst>
          </p:nvPr>
        </p:nvSpPr>
        <p:spPr>
          <a:xfrm>
            <a:off x="0" y="0"/>
            <a:ext cx="158750" cy="158750"/>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fr-FR" sz="1200" b="1" dirty="0" err="1">
              <a:solidFill>
                <a:schemeClr val="bg1"/>
              </a:solidFill>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id="{3D6F0237-2702-4A1B-B6FF-DDC40A917840}"/>
              </a:ext>
            </a:extLst>
          </p:cNvPr>
          <p:cNvSpPr>
            <a:spLocks noGrp="1"/>
          </p:cNvSpPr>
          <p:nvPr>
            <p:ph type="title" idx="4294967295"/>
          </p:nvPr>
        </p:nvSpPr>
        <p:spPr>
          <a:xfrm rot="10800000" flipV="1">
            <a:off x="3124199" y="1546566"/>
            <a:ext cx="3657601" cy="263250"/>
          </a:xfrm>
        </p:spPr>
        <p:txBody>
          <a:bodyPr>
            <a:noAutofit/>
          </a:bodyPr>
          <a:lstStyle/>
          <a:p>
            <a:pPr algn="ctr"/>
            <a:r>
              <a:rPr lang="fr-FR" sz="1200" b="1" dirty="0">
                <a:solidFill>
                  <a:schemeClr val="accent3"/>
                </a:solidFill>
              </a:rPr>
              <a:t>Gouvernance et relations avec les DG</a:t>
            </a:r>
          </a:p>
        </p:txBody>
      </p:sp>
      <p:sp>
        <p:nvSpPr>
          <p:cNvPr id="10" name="Title 1">
            <a:extLst>
              <a:ext uri="{FF2B5EF4-FFF2-40B4-BE49-F238E27FC236}">
                <a16:creationId xmlns:a16="http://schemas.microsoft.com/office/drawing/2014/main" id="{92958E64-9FDC-49B9-9C91-13F6914ACB67}"/>
              </a:ext>
            </a:extLst>
          </p:cNvPr>
          <p:cNvSpPr txBox="1">
            <a:spLocks/>
          </p:cNvSpPr>
          <p:nvPr/>
        </p:nvSpPr>
        <p:spPr>
          <a:xfrm rot="10800000" flipV="1">
            <a:off x="264412" y="386575"/>
            <a:ext cx="8535638" cy="694490"/>
          </a:xfrm>
          <a:prstGeom prst="rect">
            <a:avLst/>
          </a:prstGeom>
        </p:spPr>
        <p:txBody>
          <a:bodyPr vert="horz" lIns="0" tIns="0" rIns="0" bIns="0" rtlCol="0" anchor="b" anchorCtr="0">
            <a:noAutofit/>
          </a:bodyPr>
          <a:lstStyle>
            <a:lvl1pPr algn="l" defTabSz="914400" rtl="0" eaLnBrk="1" latinLnBrk="0" hangingPunct="1">
              <a:lnSpc>
                <a:spcPct val="85000"/>
              </a:lnSpc>
              <a:spcBef>
                <a:spcPct val="0"/>
              </a:spcBef>
              <a:buNone/>
              <a:defRPr sz="1800" b="1" kern="1200">
                <a:solidFill>
                  <a:schemeClr val="bg1"/>
                </a:solidFill>
                <a:latin typeface="+mj-lt"/>
                <a:ea typeface="+mj-ea"/>
                <a:cs typeface="Arial" pitchFamily="34" charset="0"/>
              </a:defRPr>
            </a:lvl1pPr>
          </a:lstStyle>
          <a:p>
            <a:pPr algn="ctr"/>
            <a:endParaRPr lang="fr-FR" sz="1400" dirty="0">
              <a:solidFill>
                <a:srgbClr val="0070C0"/>
              </a:solidFill>
            </a:endParaRPr>
          </a:p>
        </p:txBody>
      </p:sp>
      <p:sp>
        <p:nvSpPr>
          <p:cNvPr id="26" name="Freeform 6">
            <a:extLst>
              <a:ext uri="{FF2B5EF4-FFF2-40B4-BE49-F238E27FC236}">
                <a16:creationId xmlns:a16="http://schemas.microsoft.com/office/drawing/2014/main" id="{E03B5E26-032F-4D6C-A4D9-BBA24CD4B508}"/>
              </a:ext>
            </a:extLst>
          </p:cNvPr>
          <p:cNvSpPr>
            <a:spLocks noChangeAspect="1"/>
          </p:cNvSpPr>
          <p:nvPr/>
        </p:nvSpPr>
        <p:spPr bwMode="auto">
          <a:xfrm>
            <a:off x="3972682" y="4052255"/>
            <a:ext cx="2005293" cy="873992"/>
          </a:xfrm>
          <a:custGeom>
            <a:avLst/>
            <a:gdLst/>
            <a:ahLst/>
            <a:cxnLst>
              <a:cxn ang="0">
                <a:pos x="1089" y="295"/>
              </a:cxn>
              <a:cxn ang="0">
                <a:pos x="1131" y="291"/>
              </a:cxn>
              <a:cxn ang="0">
                <a:pos x="1191" y="280"/>
              </a:cxn>
              <a:cxn ang="0">
                <a:pos x="1250" y="264"/>
              </a:cxn>
              <a:cxn ang="0">
                <a:pos x="1307" y="243"/>
              </a:cxn>
              <a:cxn ang="0">
                <a:pos x="1342" y="225"/>
              </a:cxn>
              <a:cxn ang="0">
                <a:pos x="1394" y="195"/>
              </a:cxn>
              <a:cxn ang="0">
                <a:pos x="1442" y="160"/>
              </a:cxn>
              <a:cxn ang="0">
                <a:pos x="1488" y="122"/>
              </a:cxn>
              <a:cxn ang="0">
                <a:pos x="1529" y="79"/>
              </a:cxn>
              <a:cxn ang="0">
                <a:pos x="1566" y="32"/>
              </a:cxn>
              <a:cxn ang="0">
                <a:pos x="1730" y="322"/>
              </a:cxn>
              <a:cxn ang="0">
                <a:pos x="2108" y="369"/>
              </a:cxn>
              <a:cxn ang="0">
                <a:pos x="2047" y="451"/>
              </a:cxn>
              <a:cxn ang="0">
                <a:pos x="2009" y="497"/>
              </a:cxn>
              <a:cxn ang="0">
                <a:pos x="1940" y="570"/>
              </a:cxn>
              <a:cxn ang="0">
                <a:pos x="1880" y="624"/>
              </a:cxn>
              <a:cxn ang="0">
                <a:pos x="1817" y="674"/>
              </a:cxn>
              <a:cxn ang="0">
                <a:pos x="1717" y="743"/>
              </a:cxn>
              <a:cxn ang="0">
                <a:pos x="1629" y="792"/>
              </a:cxn>
              <a:cxn ang="0">
                <a:pos x="1574" y="819"/>
              </a:cxn>
              <a:cxn ang="0">
                <a:pos x="1518" y="842"/>
              </a:cxn>
              <a:cxn ang="0">
                <a:pos x="1460" y="864"/>
              </a:cxn>
              <a:cxn ang="0">
                <a:pos x="1401" y="883"/>
              </a:cxn>
              <a:cxn ang="0">
                <a:pos x="1341" y="898"/>
              </a:cxn>
              <a:cxn ang="0">
                <a:pos x="1279" y="911"/>
              </a:cxn>
              <a:cxn ang="0">
                <a:pos x="1196" y="924"/>
              </a:cxn>
              <a:cxn ang="0">
                <a:pos x="1133" y="929"/>
              </a:cxn>
              <a:cxn ang="0">
                <a:pos x="1047" y="932"/>
              </a:cxn>
              <a:cxn ang="0">
                <a:pos x="946" y="928"/>
              </a:cxn>
              <a:cxn ang="0">
                <a:pos x="867" y="920"/>
              </a:cxn>
              <a:cxn ang="0">
                <a:pos x="771" y="903"/>
              </a:cxn>
              <a:cxn ang="0">
                <a:pos x="696" y="884"/>
              </a:cxn>
              <a:cxn ang="0">
                <a:pos x="622" y="861"/>
              </a:cxn>
              <a:cxn ang="0">
                <a:pos x="516" y="818"/>
              </a:cxn>
              <a:cxn ang="0">
                <a:pos x="415" y="766"/>
              </a:cxn>
              <a:cxn ang="0">
                <a:pos x="318" y="706"/>
              </a:cxn>
              <a:cxn ang="0">
                <a:pos x="258" y="661"/>
              </a:cxn>
              <a:cxn ang="0">
                <a:pos x="173" y="588"/>
              </a:cxn>
              <a:cxn ang="0">
                <a:pos x="94" y="507"/>
              </a:cxn>
              <a:cxn ang="0">
                <a:pos x="23" y="421"/>
              </a:cxn>
              <a:cxn ang="0">
                <a:pos x="365" y="62"/>
              </a:cxn>
              <a:cxn ang="0">
                <a:pos x="554" y="73"/>
              </a:cxn>
              <a:cxn ang="0">
                <a:pos x="627" y="142"/>
              </a:cxn>
              <a:cxn ang="0">
                <a:pos x="666" y="172"/>
              </a:cxn>
              <a:cxn ang="0">
                <a:pos x="706" y="200"/>
              </a:cxn>
              <a:cxn ang="0">
                <a:pos x="762" y="233"/>
              </a:cxn>
              <a:cxn ang="0">
                <a:pos x="809" y="253"/>
              </a:cxn>
              <a:cxn ang="0">
                <a:pos x="857" y="269"/>
              </a:cxn>
              <a:cxn ang="0">
                <a:pos x="909" y="282"/>
              </a:cxn>
              <a:cxn ang="0">
                <a:pos x="964" y="291"/>
              </a:cxn>
              <a:cxn ang="0">
                <a:pos x="1026" y="295"/>
              </a:cxn>
            </a:cxnLst>
            <a:rect l="0" t="0" r="r" b="b"/>
            <a:pathLst>
              <a:path w="2140" h="932">
                <a:moveTo>
                  <a:pt x="1047" y="296"/>
                </a:moveTo>
                <a:lnTo>
                  <a:pt x="1068" y="295"/>
                </a:lnTo>
                <a:lnTo>
                  <a:pt x="1089" y="295"/>
                </a:lnTo>
                <a:lnTo>
                  <a:pt x="1109" y="293"/>
                </a:lnTo>
                <a:lnTo>
                  <a:pt x="1120" y="292"/>
                </a:lnTo>
                <a:lnTo>
                  <a:pt x="1131" y="291"/>
                </a:lnTo>
                <a:lnTo>
                  <a:pt x="1151" y="288"/>
                </a:lnTo>
                <a:lnTo>
                  <a:pt x="1171" y="285"/>
                </a:lnTo>
                <a:lnTo>
                  <a:pt x="1191" y="280"/>
                </a:lnTo>
                <a:lnTo>
                  <a:pt x="1211" y="276"/>
                </a:lnTo>
                <a:lnTo>
                  <a:pt x="1231" y="270"/>
                </a:lnTo>
                <a:lnTo>
                  <a:pt x="1250" y="264"/>
                </a:lnTo>
                <a:lnTo>
                  <a:pt x="1269" y="258"/>
                </a:lnTo>
                <a:lnTo>
                  <a:pt x="1288" y="250"/>
                </a:lnTo>
                <a:lnTo>
                  <a:pt x="1307" y="243"/>
                </a:lnTo>
                <a:lnTo>
                  <a:pt x="1325" y="234"/>
                </a:lnTo>
                <a:lnTo>
                  <a:pt x="1334" y="230"/>
                </a:lnTo>
                <a:lnTo>
                  <a:pt x="1342" y="225"/>
                </a:lnTo>
                <a:lnTo>
                  <a:pt x="1360" y="216"/>
                </a:lnTo>
                <a:lnTo>
                  <a:pt x="1377" y="205"/>
                </a:lnTo>
                <a:lnTo>
                  <a:pt x="1394" y="195"/>
                </a:lnTo>
                <a:lnTo>
                  <a:pt x="1410" y="184"/>
                </a:lnTo>
                <a:lnTo>
                  <a:pt x="1426" y="172"/>
                </a:lnTo>
                <a:lnTo>
                  <a:pt x="1442" y="160"/>
                </a:lnTo>
                <a:lnTo>
                  <a:pt x="1458" y="148"/>
                </a:lnTo>
                <a:lnTo>
                  <a:pt x="1473" y="135"/>
                </a:lnTo>
                <a:lnTo>
                  <a:pt x="1488" y="122"/>
                </a:lnTo>
                <a:lnTo>
                  <a:pt x="1502" y="108"/>
                </a:lnTo>
                <a:lnTo>
                  <a:pt x="1515" y="94"/>
                </a:lnTo>
                <a:lnTo>
                  <a:pt x="1529" y="79"/>
                </a:lnTo>
                <a:lnTo>
                  <a:pt x="1541" y="64"/>
                </a:lnTo>
                <a:lnTo>
                  <a:pt x="1554" y="48"/>
                </a:lnTo>
                <a:lnTo>
                  <a:pt x="1566" y="32"/>
                </a:lnTo>
                <a:lnTo>
                  <a:pt x="1577" y="16"/>
                </a:lnTo>
                <a:lnTo>
                  <a:pt x="1588" y="0"/>
                </a:lnTo>
                <a:lnTo>
                  <a:pt x="1730" y="322"/>
                </a:lnTo>
                <a:lnTo>
                  <a:pt x="2140" y="319"/>
                </a:lnTo>
                <a:lnTo>
                  <a:pt x="2119" y="353"/>
                </a:lnTo>
                <a:lnTo>
                  <a:pt x="2108" y="369"/>
                </a:lnTo>
                <a:lnTo>
                  <a:pt x="2096" y="387"/>
                </a:lnTo>
                <a:lnTo>
                  <a:pt x="2072" y="419"/>
                </a:lnTo>
                <a:lnTo>
                  <a:pt x="2047" y="451"/>
                </a:lnTo>
                <a:lnTo>
                  <a:pt x="2035" y="466"/>
                </a:lnTo>
                <a:lnTo>
                  <a:pt x="2022" y="482"/>
                </a:lnTo>
                <a:lnTo>
                  <a:pt x="2009" y="497"/>
                </a:lnTo>
                <a:lnTo>
                  <a:pt x="1995" y="512"/>
                </a:lnTo>
                <a:lnTo>
                  <a:pt x="1968" y="542"/>
                </a:lnTo>
                <a:lnTo>
                  <a:pt x="1940" y="570"/>
                </a:lnTo>
                <a:lnTo>
                  <a:pt x="1910" y="597"/>
                </a:lnTo>
                <a:lnTo>
                  <a:pt x="1895" y="611"/>
                </a:lnTo>
                <a:lnTo>
                  <a:pt x="1880" y="624"/>
                </a:lnTo>
                <a:lnTo>
                  <a:pt x="1864" y="637"/>
                </a:lnTo>
                <a:lnTo>
                  <a:pt x="1849" y="650"/>
                </a:lnTo>
                <a:lnTo>
                  <a:pt x="1817" y="674"/>
                </a:lnTo>
                <a:lnTo>
                  <a:pt x="1785" y="699"/>
                </a:lnTo>
                <a:lnTo>
                  <a:pt x="1751" y="721"/>
                </a:lnTo>
                <a:lnTo>
                  <a:pt x="1717" y="743"/>
                </a:lnTo>
                <a:lnTo>
                  <a:pt x="1683" y="763"/>
                </a:lnTo>
                <a:lnTo>
                  <a:pt x="1647" y="783"/>
                </a:lnTo>
                <a:lnTo>
                  <a:pt x="1629" y="792"/>
                </a:lnTo>
                <a:lnTo>
                  <a:pt x="1611" y="801"/>
                </a:lnTo>
                <a:lnTo>
                  <a:pt x="1592" y="810"/>
                </a:lnTo>
                <a:lnTo>
                  <a:pt x="1574" y="819"/>
                </a:lnTo>
                <a:lnTo>
                  <a:pt x="1555" y="827"/>
                </a:lnTo>
                <a:lnTo>
                  <a:pt x="1537" y="835"/>
                </a:lnTo>
                <a:lnTo>
                  <a:pt x="1518" y="842"/>
                </a:lnTo>
                <a:lnTo>
                  <a:pt x="1499" y="850"/>
                </a:lnTo>
                <a:lnTo>
                  <a:pt x="1480" y="858"/>
                </a:lnTo>
                <a:lnTo>
                  <a:pt x="1460" y="864"/>
                </a:lnTo>
                <a:lnTo>
                  <a:pt x="1440" y="871"/>
                </a:lnTo>
                <a:lnTo>
                  <a:pt x="1421" y="877"/>
                </a:lnTo>
                <a:lnTo>
                  <a:pt x="1401" y="883"/>
                </a:lnTo>
                <a:lnTo>
                  <a:pt x="1381" y="888"/>
                </a:lnTo>
                <a:lnTo>
                  <a:pt x="1361" y="893"/>
                </a:lnTo>
                <a:lnTo>
                  <a:pt x="1341" y="898"/>
                </a:lnTo>
                <a:lnTo>
                  <a:pt x="1321" y="903"/>
                </a:lnTo>
                <a:lnTo>
                  <a:pt x="1301" y="907"/>
                </a:lnTo>
                <a:lnTo>
                  <a:pt x="1279" y="911"/>
                </a:lnTo>
                <a:lnTo>
                  <a:pt x="1259" y="915"/>
                </a:lnTo>
                <a:lnTo>
                  <a:pt x="1217" y="921"/>
                </a:lnTo>
                <a:lnTo>
                  <a:pt x="1196" y="924"/>
                </a:lnTo>
                <a:lnTo>
                  <a:pt x="1175" y="926"/>
                </a:lnTo>
                <a:lnTo>
                  <a:pt x="1154" y="928"/>
                </a:lnTo>
                <a:lnTo>
                  <a:pt x="1133" y="929"/>
                </a:lnTo>
                <a:lnTo>
                  <a:pt x="1111" y="931"/>
                </a:lnTo>
                <a:lnTo>
                  <a:pt x="1090" y="931"/>
                </a:lnTo>
                <a:lnTo>
                  <a:pt x="1047" y="932"/>
                </a:lnTo>
                <a:lnTo>
                  <a:pt x="1007" y="932"/>
                </a:lnTo>
                <a:lnTo>
                  <a:pt x="967" y="930"/>
                </a:lnTo>
                <a:lnTo>
                  <a:pt x="946" y="928"/>
                </a:lnTo>
                <a:lnTo>
                  <a:pt x="926" y="927"/>
                </a:lnTo>
                <a:lnTo>
                  <a:pt x="887" y="922"/>
                </a:lnTo>
                <a:lnTo>
                  <a:pt x="867" y="920"/>
                </a:lnTo>
                <a:lnTo>
                  <a:pt x="848" y="917"/>
                </a:lnTo>
                <a:lnTo>
                  <a:pt x="810" y="910"/>
                </a:lnTo>
                <a:lnTo>
                  <a:pt x="771" y="903"/>
                </a:lnTo>
                <a:lnTo>
                  <a:pt x="733" y="894"/>
                </a:lnTo>
                <a:lnTo>
                  <a:pt x="714" y="889"/>
                </a:lnTo>
                <a:lnTo>
                  <a:pt x="696" y="884"/>
                </a:lnTo>
                <a:lnTo>
                  <a:pt x="659" y="873"/>
                </a:lnTo>
                <a:lnTo>
                  <a:pt x="640" y="867"/>
                </a:lnTo>
                <a:lnTo>
                  <a:pt x="622" y="861"/>
                </a:lnTo>
                <a:lnTo>
                  <a:pt x="586" y="847"/>
                </a:lnTo>
                <a:lnTo>
                  <a:pt x="551" y="833"/>
                </a:lnTo>
                <a:lnTo>
                  <a:pt x="516" y="818"/>
                </a:lnTo>
                <a:lnTo>
                  <a:pt x="481" y="801"/>
                </a:lnTo>
                <a:lnTo>
                  <a:pt x="448" y="784"/>
                </a:lnTo>
                <a:lnTo>
                  <a:pt x="415" y="766"/>
                </a:lnTo>
                <a:lnTo>
                  <a:pt x="382" y="747"/>
                </a:lnTo>
                <a:lnTo>
                  <a:pt x="351" y="727"/>
                </a:lnTo>
                <a:lnTo>
                  <a:pt x="318" y="706"/>
                </a:lnTo>
                <a:lnTo>
                  <a:pt x="303" y="696"/>
                </a:lnTo>
                <a:lnTo>
                  <a:pt x="288" y="684"/>
                </a:lnTo>
                <a:lnTo>
                  <a:pt x="258" y="661"/>
                </a:lnTo>
                <a:lnTo>
                  <a:pt x="229" y="638"/>
                </a:lnTo>
                <a:lnTo>
                  <a:pt x="201" y="613"/>
                </a:lnTo>
                <a:lnTo>
                  <a:pt x="173" y="588"/>
                </a:lnTo>
                <a:lnTo>
                  <a:pt x="145" y="562"/>
                </a:lnTo>
                <a:lnTo>
                  <a:pt x="119" y="536"/>
                </a:lnTo>
                <a:lnTo>
                  <a:pt x="94" y="507"/>
                </a:lnTo>
                <a:lnTo>
                  <a:pt x="69" y="479"/>
                </a:lnTo>
                <a:lnTo>
                  <a:pt x="46" y="450"/>
                </a:lnTo>
                <a:lnTo>
                  <a:pt x="23" y="421"/>
                </a:lnTo>
                <a:lnTo>
                  <a:pt x="0" y="390"/>
                </a:lnTo>
                <a:lnTo>
                  <a:pt x="177" y="51"/>
                </a:lnTo>
                <a:lnTo>
                  <a:pt x="365" y="62"/>
                </a:lnTo>
                <a:lnTo>
                  <a:pt x="495" y="69"/>
                </a:lnTo>
                <a:lnTo>
                  <a:pt x="537" y="72"/>
                </a:lnTo>
                <a:lnTo>
                  <a:pt x="554" y="73"/>
                </a:lnTo>
                <a:lnTo>
                  <a:pt x="578" y="97"/>
                </a:lnTo>
                <a:lnTo>
                  <a:pt x="603" y="120"/>
                </a:lnTo>
                <a:lnTo>
                  <a:pt x="627" y="142"/>
                </a:lnTo>
                <a:lnTo>
                  <a:pt x="640" y="152"/>
                </a:lnTo>
                <a:lnTo>
                  <a:pt x="654" y="162"/>
                </a:lnTo>
                <a:lnTo>
                  <a:pt x="666" y="172"/>
                </a:lnTo>
                <a:lnTo>
                  <a:pt x="679" y="182"/>
                </a:lnTo>
                <a:lnTo>
                  <a:pt x="693" y="191"/>
                </a:lnTo>
                <a:lnTo>
                  <a:pt x="706" y="200"/>
                </a:lnTo>
                <a:lnTo>
                  <a:pt x="734" y="217"/>
                </a:lnTo>
                <a:lnTo>
                  <a:pt x="748" y="225"/>
                </a:lnTo>
                <a:lnTo>
                  <a:pt x="762" y="233"/>
                </a:lnTo>
                <a:lnTo>
                  <a:pt x="777" y="240"/>
                </a:lnTo>
                <a:lnTo>
                  <a:pt x="792" y="246"/>
                </a:lnTo>
                <a:lnTo>
                  <a:pt x="809" y="253"/>
                </a:lnTo>
                <a:lnTo>
                  <a:pt x="824" y="259"/>
                </a:lnTo>
                <a:lnTo>
                  <a:pt x="840" y="264"/>
                </a:lnTo>
                <a:lnTo>
                  <a:pt x="857" y="269"/>
                </a:lnTo>
                <a:lnTo>
                  <a:pt x="874" y="274"/>
                </a:lnTo>
                <a:lnTo>
                  <a:pt x="891" y="278"/>
                </a:lnTo>
                <a:lnTo>
                  <a:pt x="909" y="282"/>
                </a:lnTo>
                <a:lnTo>
                  <a:pt x="927" y="285"/>
                </a:lnTo>
                <a:lnTo>
                  <a:pt x="945" y="288"/>
                </a:lnTo>
                <a:lnTo>
                  <a:pt x="964" y="291"/>
                </a:lnTo>
                <a:lnTo>
                  <a:pt x="985" y="293"/>
                </a:lnTo>
                <a:lnTo>
                  <a:pt x="1005" y="294"/>
                </a:lnTo>
                <a:lnTo>
                  <a:pt x="1026" y="295"/>
                </a:lnTo>
                <a:lnTo>
                  <a:pt x="1047" y="296"/>
                </a:lnTo>
                <a:close/>
              </a:path>
            </a:pathLst>
          </a:custGeom>
          <a:solidFill>
            <a:schemeClr val="accent1">
              <a:lumMod val="75000"/>
            </a:schemeClr>
          </a:solidFill>
          <a:ln w="9525">
            <a:noFill/>
            <a:round/>
            <a:headEnd/>
            <a:tailEnd/>
          </a:ln>
          <a:effectLst/>
        </p:spPr>
        <p:txBody>
          <a:bodyPr/>
          <a:lstStyle/>
          <a:p>
            <a:endParaRPr lang="en-GB" dirty="0">
              <a:solidFill>
                <a:srgbClr val="000000"/>
              </a:solidFill>
              <a:latin typeface="Arial"/>
            </a:endParaRPr>
          </a:p>
        </p:txBody>
      </p:sp>
      <p:sp>
        <p:nvSpPr>
          <p:cNvPr id="27" name="Freeform 7">
            <a:extLst>
              <a:ext uri="{FF2B5EF4-FFF2-40B4-BE49-F238E27FC236}">
                <a16:creationId xmlns:a16="http://schemas.microsoft.com/office/drawing/2014/main" id="{C1575EBB-9C5E-4A94-BC41-100DA93904C1}"/>
              </a:ext>
            </a:extLst>
          </p:cNvPr>
          <p:cNvSpPr>
            <a:spLocks noChangeAspect="1"/>
          </p:cNvSpPr>
          <p:nvPr/>
        </p:nvSpPr>
        <p:spPr bwMode="auto">
          <a:xfrm>
            <a:off x="3753653" y="2527552"/>
            <a:ext cx="1339697" cy="1837298"/>
          </a:xfrm>
          <a:custGeom>
            <a:avLst/>
            <a:gdLst/>
            <a:ahLst/>
            <a:cxnLst>
              <a:cxn ang="0">
                <a:pos x="750" y="1645"/>
              </a:cxn>
              <a:cxn ang="0">
                <a:pos x="713" y="1584"/>
              </a:cxn>
              <a:cxn ang="0">
                <a:pos x="683" y="1519"/>
              </a:cxn>
              <a:cxn ang="0">
                <a:pos x="660" y="1451"/>
              </a:cxn>
              <a:cxn ang="0">
                <a:pos x="644" y="1380"/>
              </a:cxn>
              <a:cxn ang="0">
                <a:pos x="637" y="1305"/>
              </a:cxn>
              <a:cxn ang="0">
                <a:pos x="638" y="1232"/>
              </a:cxn>
              <a:cxn ang="0">
                <a:pos x="646" y="1170"/>
              </a:cxn>
              <a:cxn ang="0">
                <a:pos x="659" y="1110"/>
              </a:cxn>
              <a:cxn ang="0">
                <a:pos x="678" y="1053"/>
              </a:cxn>
              <a:cxn ang="0">
                <a:pos x="708" y="983"/>
              </a:cxn>
              <a:cxn ang="0">
                <a:pos x="731" y="945"/>
              </a:cxn>
              <a:cxn ang="0">
                <a:pos x="756" y="908"/>
              </a:cxn>
              <a:cxn ang="0">
                <a:pos x="782" y="871"/>
              </a:cxn>
              <a:cxn ang="0">
                <a:pos x="822" y="827"/>
              </a:cxn>
              <a:cxn ang="0">
                <a:pos x="854" y="797"/>
              </a:cxn>
              <a:cxn ang="0">
                <a:pos x="889" y="769"/>
              </a:cxn>
              <a:cxn ang="0">
                <a:pos x="938" y="735"/>
              </a:cxn>
              <a:cxn ang="0">
                <a:pos x="989" y="705"/>
              </a:cxn>
              <a:cxn ang="0">
                <a:pos x="1030" y="686"/>
              </a:cxn>
              <a:cxn ang="0">
                <a:pos x="1087" y="665"/>
              </a:cxn>
              <a:cxn ang="0">
                <a:pos x="1146" y="650"/>
              </a:cxn>
              <a:cxn ang="0">
                <a:pos x="1208" y="640"/>
              </a:cxn>
              <a:cxn ang="0">
                <a:pos x="1431" y="334"/>
              </a:cxn>
              <a:cxn ang="0">
                <a:pos x="1174" y="3"/>
              </a:cxn>
              <a:cxn ang="0">
                <a:pos x="1080" y="15"/>
              </a:cxn>
              <a:cxn ang="0">
                <a:pos x="987" y="32"/>
              </a:cxn>
              <a:cxn ang="0">
                <a:pos x="898" y="57"/>
              </a:cxn>
              <a:cxn ang="0">
                <a:pos x="811" y="88"/>
              </a:cxn>
              <a:cxn ang="0">
                <a:pos x="727" y="125"/>
              </a:cxn>
              <a:cxn ang="0">
                <a:pos x="646" y="167"/>
              </a:cxn>
              <a:cxn ang="0">
                <a:pos x="570" y="214"/>
              </a:cxn>
              <a:cxn ang="0">
                <a:pos x="496" y="268"/>
              </a:cxn>
              <a:cxn ang="0">
                <a:pos x="427" y="326"/>
              </a:cxn>
              <a:cxn ang="0">
                <a:pos x="361" y="388"/>
              </a:cxn>
              <a:cxn ang="0">
                <a:pos x="301" y="455"/>
              </a:cxn>
              <a:cxn ang="0">
                <a:pos x="245" y="526"/>
              </a:cxn>
              <a:cxn ang="0">
                <a:pos x="194" y="602"/>
              </a:cxn>
              <a:cxn ang="0">
                <a:pos x="149" y="680"/>
              </a:cxn>
              <a:cxn ang="0">
                <a:pos x="109" y="763"/>
              </a:cxn>
              <a:cxn ang="0">
                <a:pos x="74" y="847"/>
              </a:cxn>
              <a:cxn ang="0">
                <a:pos x="47" y="936"/>
              </a:cxn>
              <a:cxn ang="0">
                <a:pos x="25" y="1026"/>
              </a:cxn>
              <a:cxn ang="0">
                <a:pos x="10" y="1120"/>
              </a:cxn>
              <a:cxn ang="0">
                <a:pos x="2" y="1215"/>
              </a:cxn>
              <a:cxn ang="0">
                <a:pos x="1" y="1326"/>
              </a:cxn>
              <a:cxn ang="0">
                <a:pos x="5" y="1396"/>
              </a:cxn>
              <a:cxn ang="0">
                <a:pos x="13" y="1464"/>
              </a:cxn>
              <a:cxn ang="0">
                <a:pos x="25" y="1532"/>
              </a:cxn>
              <a:cxn ang="0">
                <a:pos x="39" y="1597"/>
              </a:cxn>
              <a:cxn ang="0">
                <a:pos x="58" y="1661"/>
              </a:cxn>
              <a:cxn ang="0">
                <a:pos x="79" y="1725"/>
              </a:cxn>
              <a:cxn ang="0">
                <a:pos x="105" y="1786"/>
              </a:cxn>
              <a:cxn ang="0">
                <a:pos x="132" y="1847"/>
              </a:cxn>
              <a:cxn ang="0">
                <a:pos x="185" y="1942"/>
              </a:cxn>
            </a:cxnLst>
            <a:rect l="0" t="0" r="r" b="b"/>
            <a:pathLst>
              <a:path w="1431" h="1961">
                <a:moveTo>
                  <a:pt x="196" y="1961"/>
                </a:moveTo>
                <a:lnTo>
                  <a:pt x="384" y="1617"/>
                </a:lnTo>
                <a:lnTo>
                  <a:pt x="750" y="1645"/>
                </a:lnTo>
                <a:lnTo>
                  <a:pt x="737" y="1625"/>
                </a:lnTo>
                <a:lnTo>
                  <a:pt x="725" y="1605"/>
                </a:lnTo>
                <a:lnTo>
                  <a:pt x="713" y="1584"/>
                </a:lnTo>
                <a:lnTo>
                  <a:pt x="702" y="1563"/>
                </a:lnTo>
                <a:lnTo>
                  <a:pt x="692" y="1542"/>
                </a:lnTo>
                <a:lnTo>
                  <a:pt x="683" y="1519"/>
                </a:lnTo>
                <a:lnTo>
                  <a:pt x="674" y="1497"/>
                </a:lnTo>
                <a:lnTo>
                  <a:pt x="666" y="1474"/>
                </a:lnTo>
                <a:lnTo>
                  <a:pt x="660" y="1451"/>
                </a:lnTo>
                <a:lnTo>
                  <a:pt x="654" y="1427"/>
                </a:lnTo>
                <a:lnTo>
                  <a:pt x="649" y="1404"/>
                </a:lnTo>
                <a:lnTo>
                  <a:pt x="644" y="1380"/>
                </a:lnTo>
                <a:lnTo>
                  <a:pt x="641" y="1354"/>
                </a:lnTo>
                <a:lnTo>
                  <a:pt x="639" y="1330"/>
                </a:lnTo>
                <a:lnTo>
                  <a:pt x="637" y="1305"/>
                </a:lnTo>
                <a:lnTo>
                  <a:pt x="637" y="1280"/>
                </a:lnTo>
                <a:lnTo>
                  <a:pt x="637" y="1248"/>
                </a:lnTo>
                <a:lnTo>
                  <a:pt x="638" y="1232"/>
                </a:lnTo>
                <a:lnTo>
                  <a:pt x="640" y="1217"/>
                </a:lnTo>
                <a:lnTo>
                  <a:pt x="644" y="1185"/>
                </a:lnTo>
                <a:lnTo>
                  <a:pt x="646" y="1170"/>
                </a:lnTo>
                <a:lnTo>
                  <a:pt x="649" y="1155"/>
                </a:lnTo>
                <a:lnTo>
                  <a:pt x="655" y="1125"/>
                </a:lnTo>
                <a:lnTo>
                  <a:pt x="659" y="1110"/>
                </a:lnTo>
                <a:lnTo>
                  <a:pt x="663" y="1095"/>
                </a:lnTo>
                <a:lnTo>
                  <a:pt x="673" y="1067"/>
                </a:lnTo>
                <a:lnTo>
                  <a:pt x="678" y="1053"/>
                </a:lnTo>
                <a:lnTo>
                  <a:pt x="683" y="1038"/>
                </a:lnTo>
                <a:lnTo>
                  <a:pt x="695" y="1010"/>
                </a:lnTo>
                <a:lnTo>
                  <a:pt x="708" y="983"/>
                </a:lnTo>
                <a:lnTo>
                  <a:pt x="715" y="970"/>
                </a:lnTo>
                <a:lnTo>
                  <a:pt x="723" y="957"/>
                </a:lnTo>
                <a:lnTo>
                  <a:pt x="731" y="945"/>
                </a:lnTo>
                <a:lnTo>
                  <a:pt x="739" y="932"/>
                </a:lnTo>
                <a:lnTo>
                  <a:pt x="747" y="920"/>
                </a:lnTo>
                <a:lnTo>
                  <a:pt x="756" y="908"/>
                </a:lnTo>
                <a:lnTo>
                  <a:pt x="764" y="896"/>
                </a:lnTo>
                <a:lnTo>
                  <a:pt x="773" y="884"/>
                </a:lnTo>
                <a:lnTo>
                  <a:pt x="782" y="871"/>
                </a:lnTo>
                <a:lnTo>
                  <a:pt x="792" y="860"/>
                </a:lnTo>
                <a:lnTo>
                  <a:pt x="812" y="838"/>
                </a:lnTo>
                <a:lnTo>
                  <a:pt x="822" y="827"/>
                </a:lnTo>
                <a:lnTo>
                  <a:pt x="832" y="817"/>
                </a:lnTo>
                <a:lnTo>
                  <a:pt x="843" y="807"/>
                </a:lnTo>
                <a:lnTo>
                  <a:pt x="854" y="797"/>
                </a:lnTo>
                <a:lnTo>
                  <a:pt x="865" y="787"/>
                </a:lnTo>
                <a:lnTo>
                  <a:pt x="877" y="778"/>
                </a:lnTo>
                <a:lnTo>
                  <a:pt x="889" y="769"/>
                </a:lnTo>
                <a:lnTo>
                  <a:pt x="901" y="760"/>
                </a:lnTo>
                <a:lnTo>
                  <a:pt x="925" y="743"/>
                </a:lnTo>
                <a:lnTo>
                  <a:pt x="938" y="735"/>
                </a:lnTo>
                <a:lnTo>
                  <a:pt x="950" y="727"/>
                </a:lnTo>
                <a:lnTo>
                  <a:pt x="976" y="712"/>
                </a:lnTo>
                <a:lnTo>
                  <a:pt x="989" y="705"/>
                </a:lnTo>
                <a:lnTo>
                  <a:pt x="1003" y="698"/>
                </a:lnTo>
                <a:lnTo>
                  <a:pt x="1016" y="692"/>
                </a:lnTo>
                <a:lnTo>
                  <a:pt x="1030" y="686"/>
                </a:lnTo>
                <a:lnTo>
                  <a:pt x="1045" y="680"/>
                </a:lnTo>
                <a:lnTo>
                  <a:pt x="1059" y="675"/>
                </a:lnTo>
                <a:lnTo>
                  <a:pt x="1087" y="665"/>
                </a:lnTo>
                <a:lnTo>
                  <a:pt x="1116" y="657"/>
                </a:lnTo>
                <a:lnTo>
                  <a:pt x="1131" y="653"/>
                </a:lnTo>
                <a:lnTo>
                  <a:pt x="1146" y="650"/>
                </a:lnTo>
                <a:lnTo>
                  <a:pt x="1176" y="644"/>
                </a:lnTo>
                <a:lnTo>
                  <a:pt x="1191" y="642"/>
                </a:lnTo>
                <a:lnTo>
                  <a:pt x="1208" y="640"/>
                </a:lnTo>
                <a:lnTo>
                  <a:pt x="1223" y="638"/>
                </a:lnTo>
                <a:lnTo>
                  <a:pt x="1239" y="637"/>
                </a:lnTo>
                <a:lnTo>
                  <a:pt x="1431" y="334"/>
                </a:lnTo>
                <a:lnTo>
                  <a:pt x="1238" y="0"/>
                </a:lnTo>
                <a:lnTo>
                  <a:pt x="1206" y="1"/>
                </a:lnTo>
                <a:lnTo>
                  <a:pt x="1174" y="3"/>
                </a:lnTo>
                <a:lnTo>
                  <a:pt x="1142" y="6"/>
                </a:lnTo>
                <a:lnTo>
                  <a:pt x="1111" y="10"/>
                </a:lnTo>
                <a:lnTo>
                  <a:pt x="1080" y="15"/>
                </a:lnTo>
                <a:lnTo>
                  <a:pt x="1049" y="20"/>
                </a:lnTo>
                <a:lnTo>
                  <a:pt x="1018" y="26"/>
                </a:lnTo>
                <a:lnTo>
                  <a:pt x="987" y="32"/>
                </a:lnTo>
                <a:lnTo>
                  <a:pt x="957" y="40"/>
                </a:lnTo>
                <a:lnTo>
                  <a:pt x="928" y="48"/>
                </a:lnTo>
                <a:lnTo>
                  <a:pt x="898" y="57"/>
                </a:lnTo>
                <a:lnTo>
                  <a:pt x="868" y="66"/>
                </a:lnTo>
                <a:lnTo>
                  <a:pt x="839" y="76"/>
                </a:lnTo>
                <a:lnTo>
                  <a:pt x="811" y="88"/>
                </a:lnTo>
                <a:lnTo>
                  <a:pt x="783" y="100"/>
                </a:lnTo>
                <a:lnTo>
                  <a:pt x="755" y="112"/>
                </a:lnTo>
                <a:lnTo>
                  <a:pt x="727" y="125"/>
                </a:lnTo>
                <a:lnTo>
                  <a:pt x="699" y="138"/>
                </a:lnTo>
                <a:lnTo>
                  <a:pt x="673" y="152"/>
                </a:lnTo>
                <a:lnTo>
                  <a:pt x="646" y="167"/>
                </a:lnTo>
                <a:lnTo>
                  <a:pt x="620" y="182"/>
                </a:lnTo>
                <a:lnTo>
                  <a:pt x="595" y="198"/>
                </a:lnTo>
                <a:lnTo>
                  <a:pt x="570" y="214"/>
                </a:lnTo>
                <a:lnTo>
                  <a:pt x="544" y="231"/>
                </a:lnTo>
                <a:lnTo>
                  <a:pt x="520" y="250"/>
                </a:lnTo>
                <a:lnTo>
                  <a:pt x="496" y="268"/>
                </a:lnTo>
                <a:lnTo>
                  <a:pt x="472" y="287"/>
                </a:lnTo>
                <a:lnTo>
                  <a:pt x="449" y="306"/>
                </a:lnTo>
                <a:lnTo>
                  <a:pt x="427" y="326"/>
                </a:lnTo>
                <a:lnTo>
                  <a:pt x="405" y="346"/>
                </a:lnTo>
                <a:lnTo>
                  <a:pt x="382" y="366"/>
                </a:lnTo>
                <a:lnTo>
                  <a:pt x="361" y="388"/>
                </a:lnTo>
                <a:lnTo>
                  <a:pt x="340" y="410"/>
                </a:lnTo>
                <a:lnTo>
                  <a:pt x="320" y="433"/>
                </a:lnTo>
                <a:lnTo>
                  <a:pt x="301" y="455"/>
                </a:lnTo>
                <a:lnTo>
                  <a:pt x="282" y="478"/>
                </a:lnTo>
                <a:lnTo>
                  <a:pt x="263" y="502"/>
                </a:lnTo>
                <a:lnTo>
                  <a:pt x="245" y="526"/>
                </a:lnTo>
                <a:lnTo>
                  <a:pt x="227" y="550"/>
                </a:lnTo>
                <a:lnTo>
                  <a:pt x="210" y="576"/>
                </a:lnTo>
                <a:lnTo>
                  <a:pt x="194" y="602"/>
                </a:lnTo>
                <a:lnTo>
                  <a:pt x="178" y="627"/>
                </a:lnTo>
                <a:lnTo>
                  <a:pt x="163" y="653"/>
                </a:lnTo>
                <a:lnTo>
                  <a:pt x="149" y="680"/>
                </a:lnTo>
                <a:lnTo>
                  <a:pt x="135" y="707"/>
                </a:lnTo>
                <a:lnTo>
                  <a:pt x="122" y="735"/>
                </a:lnTo>
                <a:lnTo>
                  <a:pt x="109" y="763"/>
                </a:lnTo>
                <a:lnTo>
                  <a:pt x="97" y="790"/>
                </a:lnTo>
                <a:lnTo>
                  <a:pt x="86" y="819"/>
                </a:lnTo>
                <a:lnTo>
                  <a:pt x="74" y="847"/>
                </a:lnTo>
                <a:lnTo>
                  <a:pt x="64" y="876"/>
                </a:lnTo>
                <a:lnTo>
                  <a:pt x="55" y="906"/>
                </a:lnTo>
                <a:lnTo>
                  <a:pt x="47" y="936"/>
                </a:lnTo>
                <a:lnTo>
                  <a:pt x="39" y="966"/>
                </a:lnTo>
                <a:lnTo>
                  <a:pt x="31" y="996"/>
                </a:lnTo>
                <a:lnTo>
                  <a:pt x="25" y="1026"/>
                </a:lnTo>
                <a:lnTo>
                  <a:pt x="19" y="1058"/>
                </a:lnTo>
                <a:lnTo>
                  <a:pt x="14" y="1089"/>
                </a:lnTo>
                <a:lnTo>
                  <a:pt x="10" y="1120"/>
                </a:lnTo>
                <a:lnTo>
                  <a:pt x="6" y="1151"/>
                </a:lnTo>
                <a:lnTo>
                  <a:pt x="4" y="1183"/>
                </a:lnTo>
                <a:lnTo>
                  <a:pt x="2" y="1215"/>
                </a:lnTo>
                <a:lnTo>
                  <a:pt x="1" y="1247"/>
                </a:lnTo>
                <a:lnTo>
                  <a:pt x="0" y="1280"/>
                </a:lnTo>
                <a:lnTo>
                  <a:pt x="1" y="1326"/>
                </a:lnTo>
                <a:lnTo>
                  <a:pt x="2" y="1349"/>
                </a:lnTo>
                <a:lnTo>
                  <a:pt x="3" y="1373"/>
                </a:lnTo>
                <a:lnTo>
                  <a:pt x="5" y="1396"/>
                </a:lnTo>
                <a:lnTo>
                  <a:pt x="8" y="1419"/>
                </a:lnTo>
                <a:lnTo>
                  <a:pt x="10" y="1441"/>
                </a:lnTo>
                <a:lnTo>
                  <a:pt x="13" y="1464"/>
                </a:lnTo>
                <a:lnTo>
                  <a:pt x="17" y="1486"/>
                </a:lnTo>
                <a:lnTo>
                  <a:pt x="20" y="1509"/>
                </a:lnTo>
                <a:lnTo>
                  <a:pt x="25" y="1532"/>
                </a:lnTo>
                <a:lnTo>
                  <a:pt x="29" y="1554"/>
                </a:lnTo>
                <a:lnTo>
                  <a:pt x="34" y="1575"/>
                </a:lnTo>
                <a:lnTo>
                  <a:pt x="39" y="1597"/>
                </a:lnTo>
                <a:lnTo>
                  <a:pt x="45" y="1619"/>
                </a:lnTo>
                <a:lnTo>
                  <a:pt x="51" y="1640"/>
                </a:lnTo>
                <a:lnTo>
                  <a:pt x="58" y="1661"/>
                </a:lnTo>
                <a:lnTo>
                  <a:pt x="64" y="1683"/>
                </a:lnTo>
                <a:lnTo>
                  <a:pt x="72" y="1704"/>
                </a:lnTo>
                <a:lnTo>
                  <a:pt x="79" y="1725"/>
                </a:lnTo>
                <a:lnTo>
                  <a:pt x="88" y="1745"/>
                </a:lnTo>
                <a:lnTo>
                  <a:pt x="96" y="1766"/>
                </a:lnTo>
                <a:lnTo>
                  <a:pt x="105" y="1786"/>
                </a:lnTo>
                <a:lnTo>
                  <a:pt x="114" y="1806"/>
                </a:lnTo>
                <a:lnTo>
                  <a:pt x="123" y="1826"/>
                </a:lnTo>
                <a:lnTo>
                  <a:pt x="132" y="1847"/>
                </a:lnTo>
                <a:lnTo>
                  <a:pt x="152" y="1885"/>
                </a:lnTo>
                <a:lnTo>
                  <a:pt x="174" y="1923"/>
                </a:lnTo>
                <a:lnTo>
                  <a:pt x="185" y="1942"/>
                </a:lnTo>
                <a:lnTo>
                  <a:pt x="196" y="1961"/>
                </a:lnTo>
                <a:close/>
              </a:path>
            </a:pathLst>
          </a:custGeom>
          <a:solidFill>
            <a:schemeClr val="accent1">
              <a:lumMod val="75000"/>
            </a:schemeClr>
          </a:solidFill>
          <a:ln w="9525">
            <a:noFill/>
            <a:round/>
            <a:headEnd/>
            <a:tailEnd/>
          </a:ln>
          <a:effectLst/>
        </p:spPr>
        <p:txBody>
          <a:bodyPr/>
          <a:lstStyle/>
          <a:p>
            <a:endParaRPr lang="en-GB" dirty="0">
              <a:solidFill>
                <a:srgbClr val="000000"/>
              </a:solidFill>
              <a:latin typeface="Arial"/>
            </a:endParaRPr>
          </a:p>
        </p:txBody>
      </p:sp>
      <p:sp>
        <p:nvSpPr>
          <p:cNvPr id="28" name="Freeform 8">
            <a:extLst>
              <a:ext uri="{FF2B5EF4-FFF2-40B4-BE49-F238E27FC236}">
                <a16:creationId xmlns:a16="http://schemas.microsoft.com/office/drawing/2014/main" id="{629D9BDF-7EED-4EC9-99C3-DB1243F0F89F}"/>
              </a:ext>
            </a:extLst>
          </p:cNvPr>
          <p:cNvSpPr>
            <a:spLocks noChangeAspect="1"/>
          </p:cNvSpPr>
          <p:nvPr/>
        </p:nvSpPr>
        <p:spPr bwMode="auto">
          <a:xfrm>
            <a:off x="4972138" y="2527552"/>
            <a:ext cx="1180210" cy="1777756"/>
          </a:xfrm>
          <a:custGeom>
            <a:avLst/>
            <a:gdLst/>
            <a:ahLst/>
            <a:cxnLst>
              <a:cxn ang="0">
                <a:pos x="66" y="3"/>
              </a:cxn>
              <a:cxn ang="0">
                <a:pos x="161" y="13"/>
              </a:cxn>
              <a:cxn ang="0">
                <a:pos x="255" y="29"/>
              </a:cxn>
              <a:cxn ang="0">
                <a:pos x="346" y="53"/>
              </a:cxn>
              <a:cxn ang="0">
                <a:pos x="435" y="83"/>
              </a:cxn>
              <a:cxn ang="0">
                <a:pos x="520" y="119"/>
              </a:cxn>
              <a:cxn ang="0">
                <a:pos x="602" y="161"/>
              </a:cxn>
              <a:cxn ang="0">
                <a:pos x="680" y="208"/>
              </a:cxn>
              <a:cxn ang="0">
                <a:pos x="756" y="261"/>
              </a:cxn>
              <a:cxn ang="0">
                <a:pos x="826" y="319"/>
              </a:cxn>
              <a:cxn ang="0">
                <a:pos x="893" y="381"/>
              </a:cxn>
              <a:cxn ang="0">
                <a:pos x="954" y="449"/>
              </a:cxn>
              <a:cxn ang="0">
                <a:pos x="1011" y="520"/>
              </a:cxn>
              <a:cxn ang="0">
                <a:pos x="1063" y="596"/>
              </a:cxn>
              <a:cxn ang="0">
                <a:pos x="1109" y="675"/>
              </a:cxn>
              <a:cxn ang="0">
                <a:pos x="1150" y="758"/>
              </a:cxn>
              <a:cxn ang="0">
                <a:pos x="1185" y="844"/>
              </a:cxn>
              <a:cxn ang="0">
                <a:pos x="1214" y="933"/>
              </a:cxn>
              <a:cxn ang="0">
                <a:pos x="1236" y="1024"/>
              </a:cxn>
              <a:cxn ang="0">
                <a:pos x="1251" y="1119"/>
              </a:cxn>
              <a:cxn ang="0">
                <a:pos x="1260" y="1216"/>
              </a:cxn>
              <a:cxn ang="0">
                <a:pos x="1261" y="1321"/>
              </a:cxn>
              <a:cxn ang="0">
                <a:pos x="1257" y="1383"/>
              </a:cxn>
              <a:cxn ang="0">
                <a:pos x="1248" y="1463"/>
              </a:cxn>
              <a:cxn ang="0">
                <a:pos x="1238" y="1523"/>
              </a:cxn>
              <a:cxn ang="0">
                <a:pos x="1216" y="1619"/>
              </a:cxn>
              <a:cxn ang="0">
                <a:pos x="1186" y="1713"/>
              </a:cxn>
              <a:cxn ang="0">
                <a:pos x="1141" y="1820"/>
              </a:cxn>
              <a:cxn ang="0">
                <a:pos x="709" y="1899"/>
              </a:cxn>
              <a:cxn ang="0">
                <a:pos x="570" y="1541"/>
              </a:cxn>
              <a:cxn ang="0">
                <a:pos x="590" y="1488"/>
              </a:cxn>
              <a:cxn ang="0">
                <a:pos x="606" y="1434"/>
              </a:cxn>
              <a:cxn ang="0">
                <a:pos x="617" y="1378"/>
              </a:cxn>
              <a:cxn ang="0">
                <a:pos x="624" y="1320"/>
              </a:cxn>
              <a:cxn ang="0">
                <a:pos x="624" y="1248"/>
              </a:cxn>
              <a:cxn ang="0">
                <a:pos x="620" y="1200"/>
              </a:cxn>
              <a:cxn ang="0">
                <a:pos x="612" y="1153"/>
              </a:cxn>
              <a:cxn ang="0">
                <a:pos x="601" y="1108"/>
              </a:cxn>
              <a:cxn ang="0">
                <a:pos x="576" y="1034"/>
              </a:cxn>
              <a:cxn ang="0">
                <a:pos x="550" y="979"/>
              </a:cxn>
              <a:cxn ang="0">
                <a:pos x="510" y="915"/>
              </a:cxn>
              <a:cxn ang="0">
                <a:pos x="473" y="866"/>
              </a:cxn>
              <a:cxn ang="0">
                <a:pos x="443" y="832"/>
              </a:cxn>
              <a:cxn ang="0">
                <a:pos x="410" y="801"/>
              </a:cxn>
              <a:cxn ang="0">
                <a:pos x="363" y="763"/>
              </a:cxn>
              <a:cxn ang="0">
                <a:pos x="325" y="737"/>
              </a:cxn>
              <a:cxn ang="0">
                <a:pos x="273" y="706"/>
              </a:cxn>
              <a:cxn ang="0">
                <a:pos x="216" y="681"/>
              </a:cxn>
              <a:cxn ang="0">
                <a:pos x="158" y="662"/>
              </a:cxn>
              <a:cxn ang="0">
                <a:pos x="97" y="647"/>
              </a:cxn>
              <a:cxn ang="0">
                <a:pos x="49" y="641"/>
              </a:cxn>
              <a:cxn ang="0">
                <a:pos x="2" y="637"/>
              </a:cxn>
            </a:cxnLst>
            <a:rect l="0" t="0" r="r" b="b"/>
            <a:pathLst>
              <a:path w="1261" h="1899">
                <a:moveTo>
                  <a:pt x="0" y="0"/>
                </a:moveTo>
                <a:lnTo>
                  <a:pt x="33" y="1"/>
                </a:lnTo>
                <a:lnTo>
                  <a:pt x="66" y="3"/>
                </a:lnTo>
                <a:lnTo>
                  <a:pt x="98" y="5"/>
                </a:lnTo>
                <a:lnTo>
                  <a:pt x="130" y="8"/>
                </a:lnTo>
                <a:lnTo>
                  <a:pt x="161" y="13"/>
                </a:lnTo>
                <a:lnTo>
                  <a:pt x="193" y="17"/>
                </a:lnTo>
                <a:lnTo>
                  <a:pt x="225" y="23"/>
                </a:lnTo>
                <a:lnTo>
                  <a:pt x="255" y="29"/>
                </a:lnTo>
                <a:lnTo>
                  <a:pt x="286" y="36"/>
                </a:lnTo>
                <a:lnTo>
                  <a:pt x="316" y="44"/>
                </a:lnTo>
                <a:lnTo>
                  <a:pt x="346" y="53"/>
                </a:lnTo>
                <a:lnTo>
                  <a:pt x="376" y="62"/>
                </a:lnTo>
                <a:lnTo>
                  <a:pt x="406" y="72"/>
                </a:lnTo>
                <a:lnTo>
                  <a:pt x="435" y="83"/>
                </a:lnTo>
                <a:lnTo>
                  <a:pt x="463" y="94"/>
                </a:lnTo>
                <a:lnTo>
                  <a:pt x="492" y="106"/>
                </a:lnTo>
                <a:lnTo>
                  <a:pt x="520" y="119"/>
                </a:lnTo>
                <a:lnTo>
                  <a:pt x="548" y="132"/>
                </a:lnTo>
                <a:lnTo>
                  <a:pt x="576" y="146"/>
                </a:lnTo>
                <a:lnTo>
                  <a:pt x="602" y="161"/>
                </a:lnTo>
                <a:lnTo>
                  <a:pt x="629" y="176"/>
                </a:lnTo>
                <a:lnTo>
                  <a:pt x="655" y="191"/>
                </a:lnTo>
                <a:lnTo>
                  <a:pt x="680" y="208"/>
                </a:lnTo>
                <a:lnTo>
                  <a:pt x="707" y="225"/>
                </a:lnTo>
                <a:lnTo>
                  <a:pt x="731" y="243"/>
                </a:lnTo>
                <a:lnTo>
                  <a:pt x="756" y="261"/>
                </a:lnTo>
                <a:lnTo>
                  <a:pt x="780" y="280"/>
                </a:lnTo>
                <a:lnTo>
                  <a:pt x="803" y="299"/>
                </a:lnTo>
                <a:lnTo>
                  <a:pt x="826" y="319"/>
                </a:lnTo>
                <a:lnTo>
                  <a:pt x="848" y="339"/>
                </a:lnTo>
                <a:lnTo>
                  <a:pt x="871" y="360"/>
                </a:lnTo>
                <a:lnTo>
                  <a:pt x="893" y="381"/>
                </a:lnTo>
                <a:lnTo>
                  <a:pt x="914" y="404"/>
                </a:lnTo>
                <a:lnTo>
                  <a:pt x="934" y="426"/>
                </a:lnTo>
                <a:lnTo>
                  <a:pt x="954" y="449"/>
                </a:lnTo>
                <a:lnTo>
                  <a:pt x="974" y="472"/>
                </a:lnTo>
                <a:lnTo>
                  <a:pt x="993" y="496"/>
                </a:lnTo>
                <a:lnTo>
                  <a:pt x="1011" y="520"/>
                </a:lnTo>
                <a:lnTo>
                  <a:pt x="1030" y="545"/>
                </a:lnTo>
                <a:lnTo>
                  <a:pt x="1047" y="571"/>
                </a:lnTo>
                <a:lnTo>
                  <a:pt x="1063" y="596"/>
                </a:lnTo>
                <a:lnTo>
                  <a:pt x="1079" y="622"/>
                </a:lnTo>
                <a:lnTo>
                  <a:pt x="1095" y="648"/>
                </a:lnTo>
                <a:lnTo>
                  <a:pt x="1109" y="675"/>
                </a:lnTo>
                <a:lnTo>
                  <a:pt x="1124" y="702"/>
                </a:lnTo>
                <a:lnTo>
                  <a:pt x="1137" y="730"/>
                </a:lnTo>
                <a:lnTo>
                  <a:pt x="1150" y="758"/>
                </a:lnTo>
                <a:lnTo>
                  <a:pt x="1162" y="786"/>
                </a:lnTo>
                <a:lnTo>
                  <a:pt x="1174" y="815"/>
                </a:lnTo>
                <a:lnTo>
                  <a:pt x="1185" y="844"/>
                </a:lnTo>
                <a:lnTo>
                  <a:pt x="1196" y="873"/>
                </a:lnTo>
                <a:lnTo>
                  <a:pt x="1205" y="903"/>
                </a:lnTo>
                <a:lnTo>
                  <a:pt x="1214" y="933"/>
                </a:lnTo>
                <a:lnTo>
                  <a:pt x="1222" y="963"/>
                </a:lnTo>
                <a:lnTo>
                  <a:pt x="1229" y="994"/>
                </a:lnTo>
                <a:lnTo>
                  <a:pt x="1236" y="1024"/>
                </a:lnTo>
                <a:lnTo>
                  <a:pt x="1242" y="1056"/>
                </a:lnTo>
                <a:lnTo>
                  <a:pt x="1247" y="1088"/>
                </a:lnTo>
                <a:lnTo>
                  <a:pt x="1251" y="1119"/>
                </a:lnTo>
                <a:lnTo>
                  <a:pt x="1255" y="1151"/>
                </a:lnTo>
                <a:lnTo>
                  <a:pt x="1258" y="1183"/>
                </a:lnTo>
                <a:lnTo>
                  <a:pt x="1260" y="1216"/>
                </a:lnTo>
                <a:lnTo>
                  <a:pt x="1261" y="1248"/>
                </a:lnTo>
                <a:lnTo>
                  <a:pt x="1261" y="1281"/>
                </a:lnTo>
                <a:lnTo>
                  <a:pt x="1261" y="1321"/>
                </a:lnTo>
                <a:lnTo>
                  <a:pt x="1260" y="1342"/>
                </a:lnTo>
                <a:lnTo>
                  <a:pt x="1259" y="1363"/>
                </a:lnTo>
                <a:lnTo>
                  <a:pt x="1257" y="1383"/>
                </a:lnTo>
                <a:lnTo>
                  <a:pt x="1255" y="1403"/>
                </a:lnTo>
                <a:lnTo>
                  <a:pt x="1251" y="1443"/>
                </a:lnTo>
                <a:lnTo>
                  <a:pt x="1248" y="1463"/>
                </a:lnTo>
                <a:lnTo>
                  <a:pt x="1245" y="1483"/>
                </a:lnTo>
                <a:lnTo>
                  <a:pt x="1242" y="1502"/>
                </a:lnTo>
                <a:lnTo>
                  <a:pt x="1238" y="1523"/>
                </a:lnTo>
                <a:lnTo>
                  <a:pt x="1230" y="1562"/>
                </a:lnTo>
                <a:lnTo>
                  <a:pt x="1221" y="1600"/>
                </a:lnTo>
                <a:lnTo>
                  <a:pt x="1216" y="1619"/>
                </a:lnTo>
                <a:lnTo>
                  <a:pt x="1211" y="1638"/>
                </a:lnTo>
                <a:lnTo>
                  <a:pt x="1199" y="1675"/>
                </a:lnTo>
                <a:lnTo>
                  <a:pt x="1186" y="1713"/>
                </a:lnTo>
                <a:lnTo>
                  <a:pt x="1172" y="1749"/>
                </a:lnTo>
                <a:lnTo>
                  <a:pt x="1157" y="1785"/>
                </a:lnTo>
                <a:lnTo>
                  <a:pt x="1141" y="1820"/>
                </a:lnTo>
                <a:lnTo>
                  <a:pt x="1124" y="1856"/>
                </a:lnTo>
                <a:lnTo>
                  <a:pt x="1106" y="1890"/>
                </a:lnTo>
                <a:lnTo>
                  <a:pt x="709" y="1899"/>
                </a:lnTo>
                <a:lnTo>
                  <a:pt x="554" y="1574"/>
                </a:lnTo>
                <a:lnTo>
                  <a:pt x="562" y="1557"/>
                </a:lnTo>
                <a:lnTo>
                  <a:pt x="570" y="1541"/>
                </a:lnTo>
                <a:lnTo>
                  <a:pt x="577" y="1524"/>
                </a:lnTo>
                <a:lnTo>
                  <a:pt x="584" y="1505"/>
                </a:lnTo>
                <a:lnTo>
                  <a:pt x="590" y="1488"/>
                </a:lnTo>
                <a:lnTo>
                  <a:pt x="596" y="1470"/>
                </a:lnTo>
                <a:lnTo>
                  <a:pt x="601" y="1452"/>
                </a:lnTo>
                <a:lnTo>
                  <a:pt x="606" y="1434"/>
                </a:lnTo>
                <a:lnTo>
                  <a:pt x="610" y="1416"/>
                </a:lnTo>
                <a:lnTo>
                  <a:pt x="614" y="1397"/>
                </a:lnTo>
                <a:lnTo>
                  <a:pt x="617" y="1378"/>
                </a:lnTo>
                <a:lnTo>
                  <a:pt x="620" y="1358"/>
                </a:lnTo>
                <a:lnTo>
                  <a:pt x="622" y="1339"/>
                </a:lnTo>
                <a:lnTo>
                  <a:pt x="624" y="1320"/>
                </a:lnTo>
                <a:lnTo>
                  <a:pt x="624" y="1300"/>
                </a:lnTo>
                <a:lnTo>
                  <a:pt x="625" y="1281"/>
                </a:lnTo>
                <a:lnTo>
                  <a:pt x="624" y="1248"/>
                </a:lnTo>
                <a:lnTo>
                  <a:pt x="623" y="1232"/>
                </a:lnTo>
                <a:lnTo>
                  <a:pt x="622" y="1216"/>
                </a:lnTo>
                <a:lnTo>
                  <a:pt x="620" y="1200"/>
                </a:lnTo>
                <a:lnTo>
                  <a:pt x="618" y="1184"/>
                </a:lnTo>
                <a:lnTo>
                  <a:pt x="615" y="1169"/>
                </a:lnTo>
                <a:lnTo>
                  <a:pt x="612" y="1153"/>
                </a:lnTo>
                <a:lnTo>
                  <a:pt x="609" y="1138"/>
                </a:lnTo>
                <a:lnTo>
                  <a:pt x="605" y="1123"/>
                </a:lnTo>
                <a:lnTo>
                  <a:pt x="601" y="1108"/>
                </a:lnTo>
                <a:lnTo>
                  <a:pt x="597" y="1093"/>
                </a:lnTo>
                <a:lnTo>
                  <a:pt x="587" y="1064"/>
                </a:lnTo>
                <a:lnTo>
                  <a:pt x="576" y="1034"/>
                </a:lnTo>
                <a:lnTo>
                  <a:pt x="564" y="1006"/>
                </a:lnTo>
                <a:lnTo>
                  <a:pt x="557" y="993"/>
                </a:lnTo>
                <a:lnTo>
                  <a:pt x="550" y="979"/>
                </a:lnTo>
                <a:lnTo>
                  <a:pt x="534" y="953"/>
                </a:lnTo>
                <a:lnTo>
                  <a:pt x="518" y="927"/>
                </a:lnTo>
                <a:lnTo>
                  <a:pt x="510" y="915"/>
                </a:lnTo>
                <a:lnTo>
                  <a:pt x="501" y="902"/>
                </a:lnTo>
                <a:lnTo>
                  <a:pt x="483" y="877"/>
                </a:lnTo>
                <a:lnTo>
                  <a:pt x="473" y="866"/>
                </a:lnTo>
                <a:lnTo>
                  <a:pt x="463" y="854"/>
                </a:lnTo>
                <a:lnTo>
                  <a:pt x="453" y="843"/>
                </a:lnTo>
                <a:lnTo>
                  <a:pt x="443" y="832"/>
                </a:lnTo>
                <a:lnTo>
                  <a:pt x="432" y="822"/>
                </a:lnTo>
                <a:lnTo>
                  <a:pt x="421" y="811"/>
                </a:lnTo>
                <a:lnTo>
                  <a:pt x="410" y="801"/>
                </a:lnTo>
                <a:lnTo>
                  <a:pt x="399" y="791"/>
                </a:lnTo>
                <a:lnTo>
                  <a:pt x="375" y="772"/>
                </a:lnTo>
                <a:lnTo>
                  <a:pt x="363" y="763"/>
                </a:lnTo>
                <a:lnTo>
                  <a:pt x="350" y="754"/>
                </a:lnTo>
                <a:lnTo>
                  <a:pt x="338" y="746"/>
                </a:lnTo>
                <a:lnTo>
                  <a:pt x="325" y="737"/>
                </a:lnTo>
                <a:lnTo>
                  <a:pt x="312" y="729"/>
                </a:lnTo>
                <a:lnTo>
                  <a:pt x="299" y="722"/>
                </a:lnTo>
                <a:lnTo>
                  <a:pt x="273" y="706"/>
                </a:lnTo>
                <a:lnTo>
                  <a:pt x="245" y="693"/>
                </a:lnTo>
                <a:lnTo>
                  <a:pt x="231" y="687"/>
                </a:lnTo>
                <a:lnTo>
                  <a:pt x="216" y="681"/>
                </a:lnTo>
                <a:lnTo>
                  <a:pt x="202" y="676"/>
                </a:lnTo>
                <a:lnTo>
                  <a:pt x="187" y="671"/>
                </a:lnTo>
                <a:lnTo>
                  <a:pt x="158" y="662"/>
                </a:lnTo>
                <a:lnTo>
                  <a:pt x="143" y="657"/>
                </a:lnTo>
                <a:lnTo>
                  <a:pt x="128" y="654"/>
                </a:lnTo>
                <a:lnTo>
                  <a:pt x="97" y="647"/>
                </a:lnTo>
                <a:lnTo>
                  <a:pt x="82" y="645"/>
                </a:lnTo>
                <a:lnTo>
                  <a:pt x="66" y="642"/>
                </a:lnTo>
                <a:lnTo>
                  <a:pt x="49" y="641"/>
                </a:lnTo>
                <a:lnTo>
                  <a:pt x="34" y="639"/>
                </a:lnTo>
                <a:lnTo>
                  <a:pt x="18" y="638"/>
                </a:lnTo>
                <a:lnTo>
                  <a:pt x="2" y="637"/>
                </a:lnTo>
                <a:lnTo>
                  <a:pt x="199" y="348"/>
                </a:lnTo>
                <a:lnTo>
                  <a:pt x="0" y="0"/>
                </a:lnTo>
                <a:close/>
              </a:path>
            </a:pathLst>
          </a:custGeom>
          <a:solidFill>
            <a:schemeClr val="accent1">
              <a:lumMod val="75000"/>
            </a:schemeClr>
          </a:solidFill>
          <a:ln w="9525">
            <a:noFill/>
            <a:round/>
            <a:headEnd/>
            <a:tailEnd/>
          </a:ln>
          <a:effectLst/>
        </p:spPr>
        <p:txBody>
          <a:bodyPr/>
          <a:lstStyle/>
          <a:p>
            <a:endParaRPr lang="en-GB" dirty="0">
              <a:solidFill>
                <a:srgbClr val="000000"/>
              </a:solidFill>
              <a:latin typeface="Arial"/>
            </a:endParaRPr>
          </a:p>
        </p:txBody>
      </p:sp>
      <p:cxnSp>
        <p:nvCxnSpPr>
          <p:cNvPr id="29" name="Gerade Verbindung mit Pfeil 3">
            <a:extLst>
              <a:ext uri="{FF2B5EF4-FFF2-40B4-BE49-F238E27FC236}">
                <a16:creationId xmlns:a16="http://schemas.microsoft.com/office/drawing/2014/main" id="{E484A861-C519-4E29-9E8C-6AF47336CAF8}"/>
              </a:ext>
            </a:extLst>
          </p:cNvPr>
          <p:cNvCxnSpPr>
            <a:cxnSpLocks/>
            <a:stCxn id="31" idx="3"/>
          </p:cNvCxnSpPr>
          <p:nvPr/>
        </p:nvCxnSpPr>
        <p:spPr>
          <a:xfrm>
            <a:off x="3147059" y="3055283"/>
            <a:ext cx="821919" cy="11435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3">
            <a:extLst>
              <a:ext uri="{FF2B5EF4-FFF2-40B4-BE49-F238E27FC236}">
                <a16:creationId xmlns:a16="http://schemas.microsoft.com/office/drawing/2014/main" id="{7249C294-B626-4C31-8364-70CCC96DA2FF}"/>
              </a:ext>
            </a:extLst>
          </p:cNvPr>
          <p:cNvCxnSpPr>
            <a:cxnSpLocks/>
            <a:stCxn id="32" idx="1"/>
          </p:cNvCxnSpPr>
          <p:nvPr/>
        </p:nvCxnSpPr>
        <p:spPr>
          <a:xfrm flipH="1">
            <a:off x="5937023" y="3055283"/>
            <a:ext cx="821918" cy="11435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626E198F-2F7B-47E6-B13E-11378D8AB61F}"/>
              </a:ext>
            </a:extLst>
          </p:cNvPr>
          <p:cNvSpPr/>
          <p:nvPr/>
        </p:nvSpPr>
        <p:spPr>
          <a:xfrm>
            <a:off x="271876" y="1884589"/>
            <a:ext cx="2875183" cy="2341387"/>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buSzPct val="75000"/>
            </a:pPr>
            <a:r>
              <a:rPr lang="fr-FR" sz="1100" b="1" dirty="0">
                <a:solidFill>
                  <a:schemeClr val="tx1"/>
                </a:solidFill>
              </a:rPr>
              <a:t>Comité annuel </a:t>
            </a:r>
          </a:p>
          <a:p>
            <a:pPr marL="171450" indent="-171450">
              <a:buSzPct val="75000"/>
              <a:buFont typeface="Arial" panose="020B0604020202020204" pitchFamily="34" charset="0"/>
              <a:buChar char="►"/>
            </a:pPr>
            <a:r>
              <a:rPr lang="fr-FR" sz="1050" b="1" dirty="0">
                <a:solidFill>
                  <a:schemeClr val="tx1"/>
                </a:solidFill>
              </a:rPr>
              <a:t>Fréquence : 1 fois par an, 10 jours avant le Comité stratégique Ministre</a:t>
            </a:r>
          </a:p>
          <a:p>
            <a:pPr marL="171450" indent="-171450">
              <a:buSzPct val="75000"/>
              <a:buFont typeface="Arial" panose="020B0604020202020204" pitchFamily="34" charset="0"/>
              <a:buChar char="►"/>
            </a:pPr>
            <a:r>
              <a:rPr lang="fr-FR" sz="1050" b="1" dirty="0">
                <a:solidFill>
                  <a:schemeClr val="tx1"/>
                </a:solidFill>
              </a:rPr>
              <a:t>Participants : Dicom</a:t>
            </a:r>
            <a:r>
              <a:rPr lang="fr-FR" sz="1050" dirty="0">
                <a:solidFill>
                  <a:schemeClr val="tx1"/>
                </a:solidFill>
              </a:rPr>
              <a:t> (direction), </a:t>
            </a:r>
            <a:r>
              <a:rPr lang="fr-FR" sz="1050" b="1" dirty="0">
                <a:solidFill>
                  <a:schemeClr val="tx1"/>
                </a:solidFill>
              </a:rPr>
              <a:t>DG</a:t>
            </a:r>
            <a:r>
              <a:rPr lang="fr-FR" sz="1050" dirty="0">
                <a:solidFill>
                  <a:schemeClr val="tx1"/>
                </a:solidFill>
              </a:rPr>
              <a:t> (Directeurs généraux et chefs de cabinet) et </a:t>
            </a:r>
            <a:r>
              <a:rPr lang="fr-FR" sz="1050" b="1" dirty="0">
                <a:solidFill>
                  <a:schemeClr val="tx1"/>
                </a:solidFill>
              </a:rPr>
              <a:t>SG</a:t>
            </a:r>
            <a:r>
              <a:rPr lang="fr-FR" sz="1050" dirty="0">
                <a:solidFill>
                  <a:schemeClr val="tx1"/>
                </a:solidFill>
              </a:rPr>
              <a:t> (Secrétaire général ou secrétaire général adjoint) </a:t>
            </a:r>
            <a:endParaRPr lang="fr-FR" sz="1050" b="1" dirty="0">
              <a:solidFill>
                <a:schemeClr val="tx1"/>
              </a:solidFill>
            </a:endParaRPr>
          </a:p>
          <a:p>
            <a:pPr marL="171450" indent="-171450">
              <a:buSzPct val="75000"/>
              <a:buFont typeface="Arial" panose="020B0604020202020204" pitchFamily="34" charset="0"/>
              <a:buChar char="►"/>
            </a:pPr>
            <a:r>
              <a:rPr lang="fr-FR" sz="1050" b="1" dirty="0">
                <a:solidFill>
                  <a:schemeClr val="tx1"/>
                </a:solidFill>
              </a:rPr>
              <a:t>Objectifs : </a:t>
            </a:r>
          </a:p>
          <a:p>
            <a:pPr marL="292100" lvl="1" indent="-120650">
              <a:buSzPct val="75000"/>
              <a:buFont typeface="Arial" panose="020B0604020202020204" pitchFamily="34" charset="0"/>
              <a:buChar char="–"/>
            </a:pPr>
            <a:r>
              <a:rPr lang="fr-FR" sz="1050" dirty="0">
                <a:solidFill>
                  <a:schemeClr val="tx1"/>
                </a:solidFill>
              </a:rPr>
              <a:t>Réaliser un bilan des actions menées vs. prévisionnel de la Dicom </a:t>
            </a:r>
          </a:p>
          <a:p>
            <a:pPr marL="292100" lvl="1" indent="-120650">
              <a:buSzPct val="75000"/>
              <a:buFont typeface="Arial" panose="020B0604020202020204" pitchFamily="34" charset="0"/>
              <a:buChar char="–"/>
            </a:pPr>
            <a:r>
              <a:rPr lang="fr-FR" sz="1050" dirty="0">
                <a:solidFill>
                  <a:schemeClr val="tx1"/>
                </a:solidFill>
              </a:rPr>
              <a:t>Préparer les grandes priorités stratégiques de l’année à venir et les arbitrages associés (axes de com., grands événements, salons…)</a:t>
            </a:r>
            <a:endParaRPr lang="fr-FR" sz="1050" b="1" dirty="0">
              <a:solidFill>
                <a:schemeClr val="tx1"/>
              </a:solidFill>
            </a:endParaRPr>
          </a:p>
        </p:txBody>
      </p:sp>
      <p:sp>
        <p:nvSpPr>
          <p:cNvPr id="32" name="Rectangle 31">
            <a:extLst>
              <a:ext uri="{FF2B5EF4-FFF2-40B4-BE49-F238E27FC236}">
                <a16:creationId xmlns:a16="http://schemas.microsoft.com/office/drawing/2014/main" id="{1EE67980-06F8-4C4A-AF0C-12179E35018A}"/>
              </a:ext>
            </a:extLst>
          </p:cNvPr>
          <p:cNvSpPr/>
          <p:nvPr/>
        </p:nvSpPr>
        <p:spPr>
          <a:xfrm>
            <a:off x="6758941" y="1884589"/>
            <a:ext cx="2875183" cy="2341387"/>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buSzPct val="75000"/>
            </a:pPr>
            <a:r>
              <a:rPr lang="fr-FR" sz="1100" b="1" dirty="0">
                <a:solidFill>
                  <a:schemeClr val="tx1"/>
                </a:solidFill>
              </a:rPr>
              <a:t>Comité stratégique Ministre</a:t>
            </a:r>
          </a:p>
          <a:p>
            <a:pPr marL="171450" indent="-171450">
              <a:buSzPct val="75000"/>
              <a:buFont typeface="Arial" panose="020B0604020202020204" pitchFamily="34" charset="0"/>
              <a:buChar char="►"/>
            </a:pPr>
            <a:r>
              <a:rPr lang="fr-FR" sz="1050" b="1" dirty="0">
                <a:solidFill>
                  <a:schemeClr val="tx1"/>
                </a:solidFill>
              </a:rPr>
              <a:t>Fréquence : 1 fois par an, 10 jours après le comité annuel</a:t>
            </a:r>
          </a:p>
          <a:p>
            <a:pPr marL="171450" indent="-171450">
              <a:buSzPct val="75000"/>
              <a:buFont typeface="Arial" panose="020B0604020202020204" pitchFamily="34" charset="0"/>
              <a:buChar char="►"/>
            </a:pPr>
            <a:r>
              <a:rPr lang="fr-FR" sz="1050" b="1" dirty="0">
                <a:solidFill>
                  <a:schemeClr val="tx1"/>
                </a:solidFill>
              </a:rPr>
              <a:t>Participants : Ministre, directrice de cabinet, Dicom</a:t>
            </a:r>
            <a:r>
              <a:rPr lang="fr-FR" sz="1050" dirty="0">
                <a:solidFill>
                  <a:schemeClr val="tx1"/>
                </a:solidFill>
              </a:rPr>
              <a:t> (direction), </a:t>
            </a:r>
            <a:r>
              <a:rPr lang="fr-FR" sz="1050" b="1" dirty="0">
                <a:solidFill>
                  <a:schemeClr val="tx1"/>
                </a:solidFill>
              </a:rPr>
              <a:t>DG</a:t>
            </a:r>
            <a:r>
              <a:rPr lang="fr-FR" sz="1050" dirty="0">
                <a:solidFill>
                  <a:schemeClr val="tx1"/>
                </a:solidFill>
              </a:rPr>
              <a:t> (Directeurs généraux et chefs de cabinet) et </a:t>
            </a:r>
            <a:r>
              <a:rPr lang="fr-FR" sz="1050" b="1" dirty="0">
                <a:solidFill>
                  <a:schemeClr val="tx1"/>
                </a:solidFill>
              </a:rPr>
              <a:t>SG</a:t>
            </a:r>
            <a:r>
              <a:rPr lang="fr-FR" sz="1050" dirty="0">
                <a:solidFill>
                  <a:schemeClr val="tx1"/>
                </a:solidFill>
              </a:rPr>
              <a:t> (Secrétaire général ou secrétaire général adjoint) </a:t>
            </a:r>
            <a:endParaRPr lang="fr-FR" sz="1050" b="1" dirty="0">
              <a:solidFill>
                <a:schemeClr val="tx1"/>
              </a:solidFill>
            </a:endParaRPr>
          </a:p>
          <a:p>
            <a:pPr marL="171450" indent="-171450">
              <a:buSzPct val="75000"/>
              <a:buFont typeface="Arial" panose="020B0604020202020204" pitchFamily="34" charset="0"/>
              <a:buChar char="►"/>
            </a:pPr>
            <a:r>
              <a:rPr lang="fr-FR" sz="1050" b="1" dirty="0">
                <a:solidFill>
                  <a:schemeClr val="tx1"/>
                </a:solidFill>
              </a:rPr>
              <a:t>Objectifs : </a:t>
            </a:r>
          </a:p>
          <a:p>
            <a:pPr marL="292100" lvl="1" indent="-120650">
              <a:buSzPct val="75000"/>
              <a:buFont typeface="Arial" panose="020B0604020202020204" pitchFamily="34" charset="0"/>
              <a:buChar char="–"/>
            </a:pPr>
            <a:r>
              <a:rPr lang="fr-FR" sz="1050" dirty="0">
                <a:solidFill>
                  <a:schemeClr val="tx1"/>
                </a:solidFill>
              </a:rPr>
              <a:t>Arbitrer les propositions issues du comité annuel </a:t>
            </a:r>
          </a:p>
          <a:p>
            <a:pPr marL="292100" lvl="1" indent="-120650">
              <a:buSzPct val="75000"/>
              <a:buFont typeface="Arial" panose="020B0604020202020204" pitchFamily="34" charset="0"/>
              <a:buChar char="–"/>
            </a:pPr>
            <a:r>
              <a:rPr lang="fr-FR" sz="1050" dirty="0">
                <a:solidFill>
                  <a:schemeClr val="tx1"/>
                </a:solidFill>
              </a:rPr>
              <a:t>Recueillir les besoins du Ministre/cabinet</a:t>
            </a:r>
          </a:p>
          <a:p>
            <a:pPr marL="292100" lvl="1" indent="-120650">
              <a:buSzPct val="75000"/>
              <a:buFont typeface="Arial" panose="020B0604020202020204" pitchFamily="34" charset="0"/>
              <a:buChar char="–"/>
            </a:pPr>
            <a:endParaRPr lang="fr-FR" sz="1100" dirty="0">
              <a:solidFill>
                <a:schemeClr val="tx1"/>
              </a:solidFill>
            </a:endParaRPr>
          </a:p>
          <a:p>
            <a:pPr marL="292100" lvl="1" indent="-120650">
              <a:buSzPct val="75000"/>
              <a:buFont typeface="Arial" panose="020B0604020202020204" pitchFamily="34" charset="0"/>
              <a:buChar char="–"/>
            </a:pPr>
            <a:endParaRPr lang="fr-FR" sz="1100" dirty="0">
              <a:solidFill>
                <a:schemeClr val="tx1"/>
              </a:solidFill>
            </a:endParaRPr>
          </a:p>
        </p:txBody>
      </p:sp>
      <p:sp>
        <p:nvSpPr>
          <p:cNvPr id="33" name="Rectangle 32">
            <a:extLst>
              <a:ext uri="{FF2B5EF4-FFF2-40B4-BE49-F238E27FC236}">
                <a16:creationId xmlns:a16="http://schemas.microsoft.com/office/drawing/2014/main" id="{51604AC7-F807-4124-8ABA-1671CF7CEA07}"/>
              </a:ext>
            </a:extLst>
          </p:cNvPr>
          <p:cNvSpPr/>
          <p:nvPr/>
        </p:nvSpPr>
        <p:spPr>
          <a:xfrm>
            <a:off x="3058704" y="5239932"/>
            <a:ext cx="3826868" cy="1180156"/>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buSzPct val="75000"/>
            </a:pPr>
            <a:r>
              <a:rPr lang="fr-FR" sz="1200" b="1" dirty="0">
                <a:solidFill>
                  <a:schemeClr val="tx1"/>
                </a:solidFill>
              </a:rPr>
              <a:t>Avec les DG et/ou leurs chefs de cabinet </a:t>
            </a:r>
          </a:p>
          <a:p>
            <a:pPr marL="171450" indent="-171450">
              <a:buSzPct val="75000"/>
              <a:buFont typeface="Arial" panose="020B0604020202020204" pitchFamily="34" charset="0"/>
              <a:buChar char="►"/>
            </a:pPr>
            <a:r>
              <a:rPr lang="fr-FR" sz="1050" b="1" dirty="0">
                <a:solidFill>
                  <a:schemeClr val="tx1"/>
                </a:solidFill>
              </a:rPr>
              <a:t>Fréquence : </a:t>
            </a:r>
            <a:r>
              <a:rPr lang="fr-FR" sz="1050" dirty="0">
                <a:solidFill>
                  <a:schemeClr val="tx1"/>
                </a:solidFill>
              </a:rPr>
              <a:t>A déterminer</a:t>
            </a:r>
          </a:p>
          <a:p>
            <a:pPr marL="171450" indent="-171450">
              <a:buSzPct val="75000"/>
              <a:buFont typeface="Arial" panose="020B0604020202020204" pitchFamily="34" charset="0"/>
              <a:buChar char="►"/>
            </a:pPr>
            <a:r>
              <a:rPr lang="fr-FR" sz="1050" b="1" dirty="0">
                <a:solidFill>
                  <a:schemeClr val="tx1"/>
                </a:solidFill>
              </a:rPr>
              <a:t>Participants : </a:t>
            </a:r>
            <a:r>
              <a:rPr lang="fr-FR" sz="1050" dirty="0">
                <a:solidFill>
                  <a:schemeClr val="tx1"/>
                </a:solidFill>
              </a:rPr>
              <a:t>1 ou 2 représentants de la Dicom selon les sujets à aborder</a:t>
            </a:r>
          </a:p>
          <a:p>
            <a:pPr marL="171450" indent="-171450">
              <a:buSzPct val="75000"/>
              <a:buFont typeface="Arial" panose="020B0604020202020204" pitchFamily="34" charset="0"/>
              <a:buChar char="►"/>
            </a:pPr>
            <a:r>
              <a:rPr lang="fr-FR" sz="1050" b="1" dirty="0">
                <a:solidFill>
                  <a:schemeClr val="tx1"/>
                </a:solidFill>
              </a:rPr>
              <a:t>Objectifs : </a:t>
            </a:r>
          </a:p>
          <a:p>
            <a:pPr marL="292100" lvl="1" indent="-120650">
              <a:buSzPct val="75000"/>
              <a:buFont typeface="Arial" panose="020B0604020202020204" pitchFamily="34" charset="0"/>
              <a:buChar char="–"/>
            </a:pPr>
            <a:r>
              <a:rPr lang="fr-FR" sz="1050" dirty="0">
                <a:solidFill>
                  <a:schemeClr val="tx1"/>
                </a:solidFill>
              </a:rPr>
              <a:t>Remontée des besoins des directions </a:t>
            </a:r>
          </a:p>
          <a:p>
            <a:pPr marL="292100" lvl="1" indent="-120650">
              <a:buSzPct val="75000"/>
              <a:buFont typeface="Arial" panose="020B0604020202020204" pitchFamily="34" charset="0"/>
              <a:buChar char="–"/>
            </a:pPr>
            <a:r>
              <a:rPr lang="fr-FR" sz="1050" dirty="0">
                <a:solidFill>
                  <a:schemeClr val="tx1"/>
                </a:solidFill>
              </a:rPr>
              <a:t>Discussion sur les arbitrages éventuels</a:t>
            </a:r>
            <a:endParaRPr lang="fr-FR" sz="1100" dirty="0">
              <a:solidFill>
                <a:schemeClr val="tx1"/>
              </a:solidFill>
            </a:endParaRPr>
          </a:p>
        </p:txBody>
      </p:sp>
      <p:cxnSp>
        <p:nvCxnSpPr>
          <p:cNvPr id="34" name="Gerade Verbindung mit Pfeil 3">
            <a:extLst>
              <a:ext uri="{FF2B5EF4-FFF2-40B4-BE49-F238E27FC236}">
                <a16:creationId xmlns:a16="http://schemas.microsoft.com/office/drawing/2014/main" id="{F069A38F-25F9-42D4-99EC-A18148F327D3}"/>
              </a:ext>
            </a:extLst>
          </p:cNvPr>
          <p:cNvCxnSpPr>
            <a:cxnSpLocks/>
            <a:stCxn id="33" idx="0"/>
          </p:cNvCxnSpPr>
          <p:nvPr/>
        </p:nvCxnSpPr>
        <p:spPr>
          <a:xfrm flipV="1">
            <a:off x="4972138" y="4919188"/>
            <a:ext cx="1" cy="32074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5" name="ST_Bubble">
            <a:extLst>
              <a:ext uri="{FF2B5EF4-FFF2-40B4-BE49-F238E27FC236}">
                <a16:creationId xmlns:a16="http://schemas.microsoft.com/office/drawing/2014/main" id="{8601A50D-616E-4D80-8050-793C702B348E}"/>
              </a:ext>
            </a:extLst>
          </p:cNvPr>
          <p:cNvSpPr>
            <a:spLocks noChangeArrowheads="1"/>
          </p:cNvSpPr>
          <p:nvPr/>
        </p:nvSpPr>
        <p:spPr bwMode="auto">
          <a:xfrm>
            <a:off x="4146515" y="3021795"/>
            <a:ext cx="249338" cy="249338"/>
          </a:xfrm>
          <a:prstGeom prst="ellipse">
            <a:avLst/>
          </a:prstGeom>
          <a:solidFill>
            <a:srgbClr val="FFD200"/>
          </a:solidFill>
          <a:ln w="12700">
            <a:noFill/>
            <a:round/>
            <a:headEnd/>
            <a:tailEnd/>
          </a:ln>
        </p:spPr>
        <p:txBody>
          <a:bodyPr wrap="none"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schemeClr val="tx2">
                    <a:lumMod val="50000"/>
                  </a:schemeClr>
                </a:solidFill>
                <a:effectLst/>
                <a:uLnTx/>
                <a:uFillTx/>
                <a:latin typeface="+mn-lt"/>
              </a:rPr>
              <a:t>1</a:t>
            </a:r>
          </a:p>
        </p:txBody>
      </p:sp>
      <p:sp>
        <p:nvSpPr>
          <p:cNvPr id="36" name="ST_Bubble">
            <a:extLst>
              <a:ext uri="{FF2B5EF4-FFF2-40B4-BE49-F238E27FC236}">
                <a16:creationId xmlns:a16="http://schemas.microsoft.com/office/drawing/2014/main" id="{0CEDBC03-19F2-484B-B5B6-1FB3856EA400}"/>
              </a:ext>
            </a:extLst>
          </p:cNvPr>
          <p:cNvSpPr>
            <a:spLocks noChangeArrowheads="1"/>
          </p:cNvSpPr>
          <p:nvPr/>
        </p:nvSpPr>
        <p:spPr bwMode="auto">
          <a:xfrm>
            <a:off x="5568744" y="3021795"/>
            <a:ext cx="249338" cy="249338"/>
          </a:xfrm>
          <a:prstGeom prst="ellipse">
            <a:avLst/>
          </a:prstGeom>
          <a:solidFill>
            <a:srgbClr val="FFD200"/>
          </a:solidFill>
          <a:ln w="12700">
            <a:noFill/>
            <a:round/>
            <a:headEnd/>
            <a:tailEnd/>
          </a:ln>
        </p:spPr>
        <p:txBody>
          <a:bodyPr wrap="none"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schemeClr val="tx2">
                    <a:lumMod val="50000"/>
                  </a:schemeClr>
                </a:solidFill>
                <a:effectLst/>
                <a:uLnTx/>
                <a:uFillTx/>
                <a:latin typeface="+mn-lt"/>
              </a:rPr>
              <a:t>2</a:t>
            </a:r>
          </a:p>
        </p:txBody>
      </p:sp>
      <p:sp>
        <p:nvSpPr>
          <p:cNvPr id="37" name="ST_Bubble">
            <a:extLst>
              <a:ext uri="{FF2B5EF4-FFF2-40B4-BE49-F238E27FC236}">
                <a16:creationId xmlns:a16="http://schemas.microsoft.com/office/drawing/2014/main" id="{654FE901-3DF9-44D7-A3C6-959EF8D4ADE1}"/>
              </a:ext>
            </a:extLst>
          </p:cNvPr>
          <p:cNvSpPr>
            <a:spLocks noChangeArrowheads="1"/>
          </p:cNvSpPr>
          <p:nvPr/>
        </p:nvSpPr>
        <p:spPr bwMode="auto">
          <a:xfrm>
            <a:off x="4828331" y="4450517"/>
            <a:ext cx="249338" cy="249338"/>
          </a:xfrm>
          <a:prstGeom prst="ellipse">
            <a:avLst/>
          </a:prstGeom>
          <a:solidFill>
            <a:srgbClr val="FFD200"/>
          </a:solidFill>
          <a:ln w="12700">
            <a:noFill/>
            <a:round/>
            <a:headEnd/>
            <a:tailEnd/>
          </a:ln>
        </p:spPr>
        <p:txBody>
          <a:bodyPr wrap="none"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schemeClr val="tx2">
                    <a:lumMod val="50000"/>
                  </a:schemeClr>
                </a:solidFill>
                <a:effectLst/>
                <a:uLnTx/>
                <a:uFillTx/>
                <a:latin typeface="+mn-lt"/>
              </a:rPr>
              <a:t>3</a:t>
            </a:r>
          </a:p>
        </p:txBody>
      </p:sp>
      <p:sp>
        <p:nvSpPr>
          <p:cNvPr id="38" name="Rounded Rectangular Callout 5">
            <a:extLst>
              <a:ext uri="{FF2B5EF4-FFF2-40B4-BE49-F238E27FC236}">
                <a16:creationId xmlns:a16="http://schemas.microsoft.com/office/drawing/2014/main" id="{8B034236-7A20-4987-8A90-6C398F8F6EFA}"/>
              </a:ext>
            </a:extLst>
          </p:cNvPr>
          <p:cNvSpPr/>
          <p:nvPr/>
        </p:nvSpPr>
        <p:spPr>
          <a:xfrm>
            <a:off x="328409" y="4436920"/>
            <a:ext cx="3311935" cy="667374"/>
          </a:xfrm>
          <a:prstGeom prst="wedgeRoundRectCallout">
            <a:avLst>
              <a:gd name="adj1" fmla="val 58620"/>
              <a:gd name="adj2" fmla="val -55638"/>
              <a:gd name="adj3" fmla="val 16667"/>
            </a:avLst>
          </a:prstGeom>
          <a:solidFill>
            <a:srgbClr val="FFF8C0"/>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0" bIns="72000" rtlCol="0" anchor="ctr"/>
          <a:lstStyle/>
          <a:p>
            <a:r>
              <a:rPr lang="fr-FR" sz="1050" b="1" dirty="0">
                <a:solidFill>
                  <a:schemeClr val="tx1"/>
                </a:solidFill>
              </a:rPr>
              <a:t>Sur un format informel et hebdomadaire</a:t>
            </a:r>
            <a:r>
              <a:rPr lang="fr-FR" sz="1050" dirty="0">
                <a:solidFill>
                  <a:schemeClr val="tx1"/>
                </a:solidFill>
              </a:rPr>
              <a:t>, un échange aura lieu entre un membre de la direction de la Dicom et chaque chef de cabinet pour </a:t>
            </a:r>
            <a:r>
              <a:rPr lang="fr-FR" sz="1050" b="1" dirty="0">
                <a:solidFill>
                  <a:schemeClr val="tx1"/>
                </a:solidFill>
              </a:rPr>
              <a:t>faire remonter les points d’alerte et les besoins des DG</a:t>
            </a:r>
          </a:p>
        </p:txBody>
      </p:sp>
      <p:sp>
        <p:nvSpPr>
          <p:cNvPr id="40" name="ZoneTexte 1">
            <a:extLst>
              <a:ext uri="{FF2B5EF4-FFF2-40B4-BE49-F238E27FC236}">
                <a16:creationId xmlns:a16="http://schemas.microsoft.com/office/drawing/2014/main" id="{89F45352-A4F7-4707-9D2D-CA600C2F0BD7}"/>
              </a:ext>
            </a:extLst>
          </p:cNvPr>
          <p:cNvSpPr txBox="1"/>
          <p:nvPr/>
        </p:nvSpPr>
        <p:spPr>
          <a:xfrm>
            <a:off x="219992" y="887708"/>
            <a:ext cx="9066362" cy="523220"/>
          </a:xfrm>
          <a:prstGeom prst="rect">
            <a:avLst/>
          </a:prstGeom>
          <a:noFill/>
        </p:spPr>
        <p:txBody>
          <a:bodyPr wrap="square" rtlCol="0">
            <a:spAutoFit/>
          </a:bodyPr>
          <a:lstStyle/>
          <a:p>
            <a:r>
              <a:rPr lang="fr-FR" sz="1400" b="1" dirty="0"/>
              <a:t>7. Organisation du mode de fonctionnement avec les directions métiers et le cabinet : trois instances et une charte de fonctionnement</a:t>
            </a:r>
            <a:endParaRPr lang="fr-FR" sz="1100" b="1" dirty="0"/>
          </a:p>
        </p:txBody>
      </p:sp>
    </p:spTree>
    <p:extLst>
      <p:ext uri="{BB962C8B-B14F-4D97-AF65-F5344CB8AC3E}">
        <p14:creationId xmlns:p14="http://schemas.microsoft.com/office/powerpoint/2010/main" val="3186282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C2A1111-9A6B-4E99-BC7C-6AF297B39DCF}"/>
              </a:ext>
            </a:extLst>
          </p:cNvPr>
          <p:cNvGraphicFramePr>
            <a:graphicFrameLocks noChangeAspect="1"/>
          </p:cNvGraphicFramePr>
          <p:nvPr>
            <p:custDataLst>
              <p:tags r:id="rId2"/>
            </p:custDataLst>
            <p:extLst>
              <p:ext uri="{D42A27DB-BD31-4B8C-83A1-F6EECF244321}">
                <p14:modId xmlns:p14="http://schemas.microsoft.com/office/powerpoint/2010/main" val="20552659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8825" name="think-cell Slide" r:id="rId5" imgW="415" imgH="416" progId="TCLayout.ActiveDocument.1">
                  <p:embed/>
                </p:oleObj>
              </mc:Choice>
              <mc:Fallback>
                <p:oleObj name="think-cell Slide" r:id="rId5" imgW="415" imgH="416"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5B1C6894-E7CC-4860-981F-3236BFBA0323}"/>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fr-FR" sz="1400" dirty="0">
              <a:latin typeface="Arial" panose="020B0604020202020204" pitchFamily="34" charset="0"/>
              <a:ea typeface="+mj-ea"/>
              <a:cs typeface="Arial" panose="020B0604020202020204" pitchFamily="34" charset="0"/>
              <a:sym typeface="Arial" panose="020B0604020202020204" pitchFamily="34" charset="0"/>
            </a:endParaRPr>
          </a:p>
        </p:txBody>
      </p:sp>
      <p:sp>
        <p:nvSpPr>
          <p:cNvPr id="4" name="ZoneTexte 3"/>
          <p:cNvSpPr txBox="1"/>
          <p:nvPr/>
        </p:nvSpPr>
        <p:spPr>
          <a:xfrm>
            <a:off x="307571" y="1346662"/>
            <a:ext cx="9260377" cy="4339650"/>
          </a:xfrm>
          <a:prstGeom prst="rect">
            <a:avLst/>
          </a:prstGeom>
          <a:noFill/>
        </p:spPr>
        <p:txBody>
          <a:bodyPr wrap="square" rtlCol="0">
            <a:spAutoFit/>
          </a:bodyPr>
          <a:lstStyle/>
          <a:p>
            <a:r>
              <a:rPr lang="fr-FR" sz="1400" b="1" dirty="0"/>
              <a:t>1. Les attendus de la lettre de mission</a:t>
            </a:r>
          </a:p>
          <a:p>
            <a:endParaRPr lang="fr-FR" sz="1200" dirty="0"/>
          </a:p>
          <a:p>
            <a:r>
              <a:rPr lang="fr-FR" sz="1200" dirty="0"/>
              <a:t>Le ministre de la Culture Franck RIESTER, a fixé en juin 2019, les axes de transformation du ministère de la Culture, et notamment de son administration centrale dans le cadre d’un plan de transformation ministériel.</a:t>
            </a:r>
          </a:p>
          <a:p>
            <a:endParaRPr lang="fr-FR" sz="1200" dirty="0"/>
          </a:p>
          <a:p>
            <a:r>
              <a:rPr lang="fr-FR" sz="1200" dirty="0"/>
              <a:t>Le SG et les DG ont adressé le 4 septembre 2019 une lettre de mission aux différents pilotes désignés pour mener cette transformation.</a:t>
            </a:r>
          </a:p>
          <a:p>
            <a:endParaRPr lang="fr-FR" sz="1200" dirty="0"/>
          </a:p>
          <a:p>
            <a:r>
              <a:rPr lang="fr-FR" sz="1200" dirty="0"/>
              <a:t>Sur le chantier visant à mutualiser les fonctions support, une lettre a été adressée à la Déléguée à l’information et à la communication lui demandant de mettre en place la mesure spécifique consistant à « regrouper au sein du secrétariat général la fonction communication ».</a:t>
            </a:r>
          </a:p>
          <a:p>
            <a:endParaRPr lang="fr-FR" sz="1200" dirty="0"/>
          </a:p>
          <a:p>
            <a:r>
              <a:rPr lang="fr-FR" sz="1200" dirty="0"/>
              <a:t>La lettre indiquait que : </a:t>
            </a:r>
          </a:p>
          <a:p>
            <a:r>
              <a:rPr lang="fr-FR" sz="1200" dirty="0"/>
              <a:t>« Rattachée au secrétariat général, la délégation à l’information et à la communication devra apporter une plus grande cohérence à la fonction communication et une meilleure visibilité au ministère de la Culture. Cette mission implique un point d’entrée unique pour l’ensemble des interlocuteurs internes et externes et un pilotage intégré de la fonction communication, qui s’appuieront sur le regroupement des forces et des compétences aujourd’hui réparties dans les directions et délégation du ministère. Elle permettra de positionner le ministère plus efficacement sur les nouvelles priorités de la communication ministérielle ».</a:t>
            </a:r>
          </a:p>
          <a:p>
            <a:r>
              <a:rPr lang="fr-FR" sz="1200" dirty="0"/>
              <a:t>  </a:t>
            </a:r>
          </a:p>
          <a:p>
            <a:endParaRPr lang="fr-FR" sz="1200" dirty="0"/>
          </a:p>
          <a:p>
            <a:endParaRPr lang="fr-FR" sz="1200" dirty="0"/>
          </a:p>
          <a:p>
            <a:r>
              <a:rPr lang="fr-FR" sz="1200" dirty="0"/>
              <a:t> </a:t>
            </a:r>
          </a:p>
          <a:p>
            <a:endParaRPr lang="fr-FR" sz="1200" dirty="0"/>
          </a:p>
        </p:txBody>
      </p:sp>
    </p:spTree>
    <p:extLst>
      <p:ext uri="{BB962C8B-B14F-4D97-AF65-F5344CB8AC3E}">
        <p14:creationId xmlns:p14="http://schemas.microsoft.com/office/powerpoint/2010/main" val="1029443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43464" y="1057782"/>
            <a:ext cx="9066362" cy="5447645"/>
          </a:xfrm>
          <a:prstGeom prst="rect">
            <a:avLst/>
          </a:prstGeom>
          <a:noFill/>
        </p:spPr>
        <p:txBody>
          <a:bodyPr wrap="square" rtlCol="0">
            <a:spAutoFit/>
          </a:bodyPr>
          <a:lstStyle/>
          <a:p>
            <a:r>
              <a:rPr lang="fr-FR" sz="1400" b="1" dirty="0"/>
              <a:t>2. La méthode de mise en œuvre</a:t>
            </a:r>
          </a:p>
          <a:p>
            <a:endParaRPr lang="fr-FR" sz="1100" dirty="0"/>
          </a:p>
          <a:p>
            <a:r>
              <a:rPr lang="fr-FR" sz="1100" b="1" dirty="0"/>
              <a:t> </a:t>
            </a:r>
            <a:endParaRPr lang="fr-FR" sz="1100" dirty="0"/>
          </a:p>
          <a:p>
            <a:pPr lvl="0"/>
            <a:r>
              <a:rPr lang="fr-FR" sz="1200" b="1" dirty="0"/>
              <a:t>Recueil des attentes et des besoins des directeurs à travers de premiers rendez-vous</a:t>
            </a:r>
            <a:endParaRPr lang="fr-FR" sz="1200" dirty="0"/>
          </a:p>
          <a:p>
            <a:r>
              <a:rPr lang="fr-FR" sz="1200" b="1" dirty="0"/>
              <a:t> </a:t>
            </a:r>
            <a:endParaRPr lang="fr-FR" sz="1200" dirty="0"/>
          </a:p>
          <a:p>
            <a:r>
              <a:rPr lang="fr-FR" sz="1200" dirty="0"/>
              <a:t>- Sylviane TARSOT GILLERY : 30 avril 2019</a:t>
            </a:r>
          </a:p>
          <a:p>
            <a:r>
              <a:rPr lang="fr-FR" sz="1200" dirty="0"/>
              <a:t>- Paul DE SINETY : 19 juin 2019 et le 10 octobre 2019</a:t>
            </a:r>
          </a:p>
          <a:p>
            <a:r>
              <a:rPr lang="fr-FR" sz="1200" dirty="0"/>
              <a:t>- Martin AJDARI : 13 juin 2019</a:t>
            </a:r>
          </a:p>
          <a:p>
            <a:r>
              <a:rPr lang="fr-FR" sz="1200" dirty="0"/>
              <a:t>- Philippe BARBAT: le 6 novembre 2019</a:t>
            </a:r>
          </a:p>
          <a:p>
            <a:r>
              <a:rPr lang="fr-FR" sz="1200" dirty="0"/>
              <a:t> </a:t>
            </a:r>
          </a:p>
          <a:p>
            <a:r>
              <a:rPr lang="fr-FR" sz="1200" b="1" dirty="0"/>
              <a:t>Echanges avec les responsables des différentes entités Communication des directions</a:t>
            </a:r>
            <a:endParaRPr lang="fr-FR" sz="1200" dirty="0"/>
          </a:p>
          <a:p>
            <a:r>
              <a:rPr lang="fr-FR" sz="1200" dirty="0"/>
              <a:t> </a:t>
            </a:r>
          </a:p>
          <a:p>
            <a:r>
              <a:rPr lang="fr-FR" sz="1200" dirty="0"/>
              <a:t> - François MULLER (chef de la mission communication </a:t>
            </a:r>
            <a:r>
              <a:rPr lang="fr-FR" sz="1200"/>
              <a:t>DGP) </a:t>
            </a:r>
            <a:endParaRPr lang="fr-FR" sz="1200" dirty="0"/>
          </a:p>
          <a:p>
            <a:r>
              <a:rPr lang="fr-FR" sz="1200" dirty="0"/>
              <a:t>-  Annick LEDERLE (cheffe de la mission sensibilisation et développement des publics DGLFLF)</a:t>
            </a:r>
          </a:p>
          <a:p>
            <a:r>
              <a:rPr lang="fr-FR" sz="1200" dirty="0"/>
              <a:t>-  Caroline ROGARD (référente communication DGMIC)</a:t>
            </a:r>
          </a:p>
          <a:p>
            <a:r>
              <a:rPr lang="fr-FR" sz="1200" dirty="0"/>
              <a:t>-  Baptiste LAVENNE (chef de la mission communication DGCA) </a:t>
            </a:r>
          </a:p>
          <a:p>
            <a:r>
              <a:rPr lang="fr-FR" sz="1200" dirty="0"/>
              <a:t> </a:t>
            </a:r>
          </a:p>
          <a:p>
            <a:r>
              <a:rPr lang="fr-FR" sz="1200" b="1" dirty="0"/>
              <a:t>Réunions avec les agents concernés (collectif/individuel à la demande)</a:t>
            </a:r>
            <a:endParaRPr lang="fr-FR" sz="1200" dirty="0"/>
          </a:p>
          <a:p>
            <a:r>
              <a:rPr lang="fr-FR" sz="1200" dirty="0"/>
              <a:t> </a:t>
            </a:r>
          </a:p>
          <a:p>
            <a:r>
              <a:rPr lang="fr-FR" sz="1200" dirty="0"/>
              <a:t>-   Première réunion d’information avec toutes les équipes DICOM et directions à Valois : 14 octobre 2019</a:t>
            </a:r>
          </a:p>
          <a:p>
            <a:pPr marL="171450" indent="-171450">
              <a:buFontTx/>
              <a:buChar char="-"/>
            </a:pPr>
            <a:r>
              <a:rPr lang="fr-FR" sz="1200" dirty="0"/>
              <a:t>Rencontres proposées entre le 4 et le 14 novembre 2019 pour les agents qui le souhaitent, accompagnés de leur chef de mission</a:t>
            </a:r>
          </a:p>
          <a:p>
            <a:pPr marL="171450" indent="-171450">
              <a:buFontTx/>
              <a:buChar char="-"/>
            </a:pPr>
            <a:r>
              <a:rPr lang="fr-FR" sz="1200" dirty="0"/>
              <a:t>Séminaire de la future nouvelle équipe DICOM prévu le 15 décembre 2019 mais reporté à mars 2020</a:t>
            </a:r>
          </a:p>
          <a:p>
            <a:pPr marL="171450" indent="-171450">
              <a:buFontTx/>
              <a:buChar char="-"/>
            </a:pPr>
            <a:endParaRPr lang="fr-FR" sz="1200" dirty="0"/>
          </a:p>
          <a:p>
            <a:r>
              <a:rPr lang="fr-FR" sz="1200" b="1" dirty="0"/>
              <a:t>Contacts avec les représentants du personnel</a:t>
            </a:r>
            <a:endParaRPr lang="fr-FR" sz="1200" dirty="0"/>
          </a:p>
          <a:p>
            <a:r>
              <a:rPr lang="fr-FR" sz="1200" dirty="0"/>
              <a:t> </a:t>
            </a:r>
          </a:p>
          <a:p>
            <a:r>
              <a:rPr lang="fr-FR" sz="1200" dirty="0"/>
              <a:t>-   CFDT : 23 octobre 2019</a:t>
            </a:r>
          </a:p>
          <a:p>
            <a:r>
              <a:rPr lang="fr-FR" sz="1200" dirty="0"/>
              <a:t>-   CGT : 18 novembre 2019</a:t>
            </a:r>
          </a:p>
          <a:p>
            <a:pPr marL="171450" indent="-171450">
              <a:buFontTx/>
              <a:buChar char="-"/>
            </a:pPr>
            <a:r>
              <a:rPr lang="fr-FR" sz="1200" dirty="0"/>
              <a:t>Journée de concertation avec l’ensemble des OS : 30 janvier 2020</a:t>
            </a:r>
          </a:p>
          <a:p>
            <a:pPr marL="171450" indent="-171450">
              <a:buFontTx/>
              <a:buChar char="-"/>
            </a:pPr>
            <a:r>
              <a:rPr lang="fr-FR" sz="1200" dirty="0"/>
              <a:t>Réunion de concertation avec les représentants du personnel prévue le 2 mars </a:t>
            </a:r>
            <a:endParaRPr lang="fr-FR" sz="1100" dirty="0"/>
          </a:p>
        </p:txBody>
      </p:sp>
    </p:spTree>
    <p:extLst>
      <p:ext uri="{BB962C8B-B14F-4D97-AF65-F5344CB8AC3E}">
        <p14:creationId xmlns:p14="http://schemas.microsoft.com/office/powerpoint/2010/main" val="1558755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1">
            <a:extLst>
              <a:ext uri="{FF2B5EF4-FFF2-40B4-BE49-F238E27FC236}">
                <a16:creationId xmlns:a16="http://schemas.microsoft.com/office/drawing/2014/main" id="{A39EFBDF-2D53-428F-A347-B972860540B6}"/>
              </a:ext>
            </a:extLst>
          </p:cNvPr>
          <p:cNvSpPr txBox="1"/>
          <p:nvPr/>
        </p:nvSpPr>
        <p:spPr>
          <a:xfrm>
            <a:off x="509900" y="1375859"/>
            <a:ext cx="9066362" cy="3785652"/>
          </a:xfrm>
          <a:prstGeom prst="rect">
            <a:avLst/>
          </a:prstGeom>
          <a:noFill/>
        </p:spPr>
        <p:txBody>
          <a:bodyPr wrap="square" rtlCol="0">
            <a:spAutoFit/>
          </a:bodyPr>
          <a:lstStyle/>
          <a:p>
            <a:r>
              <a:rPr lang="fr-FR" sz="1400" b="1" dirty="0"/>
              <a:t>3. La réflexion a d’abord été organisée autour d’un diagnostic mettant en avant :</a:t>
            </a:r>
          </a:p>
          <a:p>
            <a:endParaRPr lang="fr-FR" sz="1100" dirty="0"/>
          </a:p>
          <a:p>
            <a:pPr marL="171450" indent="-171450">
              <a:buFont typeface="Wingdings" panose="05000000000000000000" pitchFamily="2" charset="2"/>
              <a:buChar char="Ø"/>
            </a:pPr>
            <a:r>
              <a:rPr lang="fr-FR" sz="1200" b="1" dirty="0"/>
              <a:t>Des ressources humaines et financières dispersées </a:t>
            </a:r>
            <a:r>
              <a:rPr lang="fr-FR" sz="1200" dirty="0"/>
              <a:t>au sein du ministère, susceptibles de ne pas permettre de couvrir l’ensemble des changements et des enjeux du ministère</a:t>
            </a:r>
          </a:p>
          <a:p>
            <a:pPr marL="171450" indent="-171450">
              <a:buFont typeface="Wingdings" panose="05000000000000000000" pitchFamily="2" charset="2"/>
              <a:buChar char="Ø"/>
            </a:pPr>
            <a:r>
              <a:rPr lang="fr-FR" sz="1200" b="1" dirty="0"/>
              <a:t>Une stratégie de communication insuffisamment structurée et partagée</a:t>
            </a:r>
            <a:r>
              <a:rPr lang="fr-FR" sz="1200" dirty="0"/>
              <a:t> par l’ensemble des parties prenantes du ministère</a:t>
            </a:r>
          </a:p>
          <a:p>
            <a:pPr marL="171450" indent="-171450">
              <a:buFont typeface="Wingdings" panose="05000000000000000000" pitchFamily="2" charset="2"/>
              <a:buChar char="Ø"/>
            </a:pPr>
            <a:r>
              <a:rPr lang="fr-FR" sz="1200" b="1" dirty="0"/>
              <a:t>Une communication de « réaction » </a:t>
            </a:r>
            <a:r>
              <a:rPr lang="fr-FR" sz="1200" dirty="0"/>
              <a:t>marquée par un manque d’anticipation et de cadrage clair.</a:t>
            </a:r>
          </a:p>
          <a:p>
            <a:pPr marL="171450" indent="-171450">
              <a:buFontTx/>
              <a:buChar char="-"/>
            </a:pPr>
            <a:endParaRPr lang="fr-FR" sz="1200" dirty="0"/>
          </a:p>
          <a:p>
            <a:r>
              <a:rPr lang="fr-FR" sz="1200" dirty="0"/>
              <a:t>En effet il apparait que :</a:t>
            </a:r>
          </a:p>
          <a:p>
            <a:pPr marL="171450" indent="-171450">
              <a:buFontTx/>
              <a:buChar char="-"/>
            </a:pPr>
            <a:r>
              <a:rPr lang="fr-FR" sz="1200" dirty="0"/>
              <a:t>Le ministère ne dispose pas d’un processus clair et précis, de traitement des questions liées à la communication des politiques publiques portées par le ministère </a:t>
            </a:r>
          </a:p>
          <a:p>
            <a:pPr marL="171450" indent="-171450">
              <a:buFontTx/>
              <a:buChar char="-"/>
            </a:pPr>
            <a:r>
              <a:rPr lang="fr-FR" sz="1200" dirty="0"/>
              <a:t>Les stratégies de communication des opérations nationales du ministère ne sont plus adaptées aux nouvelles méthodes de communication digitale</a:t>
            </a:r>
          </a:p>
          <a:p>
            <a:pPr marL="171450" indent="-171450">
              <a:buFontTx/>
              <a:buChar char="-"/>
            </a:pPr>
            <a:r>
              <a:rPr lang="fr-FR" sz="1200" dirty="0"/>
              <a:t>Les outils à disposition des agents doivent être repensés au regard de l’évolution de leurs fonctions</a:t>
            </a:r>
          </a:p>
          <a:p>
            <a:pPr marL="171450" indent="-171450">
              <a:buFontTx/>
              <a:buChar char="-"/>
            </a:pPr>
            <a:r>
              <a:rPr lang="fr-FR" sz="1200" dirty="0"/>
              <a:t>Les circuits multiples de validation des éléments de communication ne permettent pas de communiquer de façon réactive et efficiente </a:t>
            </a:r>
          </a:p>
          <a:p>
            <a:pPr marL="171450" indent="-171450">
              <a:buFontTx/>
              <a:buChar char="-"/>
            </a:pPr>
            <a:endParaRPr lang="fr-FR" sz="1200" dirty="0"/>
          </a:p>
          <a:p>
            <a:pPr marL="171450" indent="-171450">
              <a:buFont typeface="Wingdings" panose="05000000000000000000" pitchFamily="2" charset="2"/>
              <a:buChar char="Ø"/>
            </a:pPr>
            <a:r>
              <a:rPr lang="fr-FR" sz="1200" b="1" dirty="0"/>
              <a:t>Des processus de travail éclatés ne permettant pas d’avoir une communication ministérielle </a:t>
            </a:r>
            <a:r>
              <a:rPr lang="fr-FR" sz="1200" dirty="0"/>
              <a:t>(programmation d’évènements éparpillée, circuits de validation de contenu de communication non intégrés, mise en place de partenariats sans vision globale, etc.)</a:t>
            </a:r>
          </a:p>
          <a:p>
            <a:pPr lvl="0"/>
            <a:endParaRPr lang="fr-FR" sz="1100" dirty="0"/>
          </a:p>
        </p:txBody>
      </p:sp>
    </p:spTree>
    <p:extLst>
      <p:ext uri="{BB962C8B-B14F-4D97-AF65-F5344CB8AC3E}">
        <p14:creationId xmlns:p14="http://schemas.microsoft.com/office/powerpoint/2010/main" val="688686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88034" y="1351508"/>
            <a:ext cx="8729932" cy="4154984"/>
          </a:xfrm>
          <a:prstGeom prst="rect">
            <a:avLst/>
          </a:prstGeom>
          <a:noFill/>
        </p:spPr>
        <p:txBody>
          <a:bodyPr wrap="square" rtlCol="0">
            <a:spAutoFit/>
          </a:bodyPr>
          <a:lstStyle/>
          <a:p>
            <a:r>
              <a:rPr lang="fr-FR" sz="1200" b="1" dirty="0"/>
              <a:t> </a:t>
            </a:r>
            <a:endParaRPr lang="fr-FR" sz="1200" dirty="0"/>
          </a:p>
          <a:p>
            <a:r>
              <a:rPr lang="fr-FR" sz="1200" b="1" dirty="0"/>
              <a:t> </a:t>
            </a:r>
            <a:endParaRPr lang="fr-FR" sz="1200" dirty="0"/>
          </a:p>
          <a:p>
            <a:pPr marL="171450" lvl="0" indent="-171450">
              <a:buFont typeface="Wingdings" panose="05000000000000000000" pitchFamily="2" charset="2"/>
              <a:buChar char="Ø"/>
            </a:pPr>
            <a:r>
              <a:rPr lang="fr-FR" sz="1200" b="1" dirty="0"/>
              <a:t>Une absence de communication liée à une dispersion de l’information</a:t>
            </a:r>
          </a:p>
          <a:p>
            <a:r>
              <a:rPr lang="en-US" sz="1200" b="1" dirty="0"/>
              <a:t> </a:t>
            </a:r>
            <a:endParaRPr lang="fr-FR" sz="1200" dirty="0"/>
          </a:p>
          <a:p>
            <a:r>
              <a:rPr lang="fr-FR" sz="1200" dirty="0"/>
              <a:t>En dépit des réunions organisées par la DICOM avec les chefs des missions communication des directions générales, la remontée de l’information n’est pas toujours exhaustive, ce qui ne permet d’établir un calendrier structuré et stratégique de la communication institutionnelle du ministère (en dehors des marronniers comme les opérations nationales et des sujets portés par le cabinet). </a:t>
            </a:r>
          </a:p>
          <a:p>
            <a:r>
              <a:rPr lang="fr-FR" sz="1200" dirty="0"/>
              <a:t> </a:t>
            </a:r>
          </a:p>
          <a:p>
            <a:r>
              <a:rPr lang="fr-FR" sz="1200" dirty="0"/>
              <a:t>Cette dispersion ne permet pas en conséquence de proposer des plans de communication stratégiques concertés et d’établir les plans éditoriaux sur les canaux de diffusion (presse / réseaux sociaux / intranet / pages actu du culture.gouv.fr…). </a:t>
            </a:r>
          </a:p>
          <a:p>
            <a:pPr lvl="0"/>
            <a:endParaRPr lang="fr-FR" sz="1200" dirty="0"/>
          </a:p>
          <a:p>
            <a:pPr lvl="0"/>
            <a:r>
              <a:rPr lang="fr-FR" sz="1200" dirty="0"/>
              <a:t>Enfin, les missions communication n’ont pas accès directement aux moyens de diffusion grand public ou interne, sauf à créer eux même leurs propres canaux de diffusion (twitter, Instagram) dont la force de frappe est très inférieur à ceux du Ministère.</a:t>
            </a:r>
          </a:p>
          <a:p>
            <a:pPr lvl="0"/>
            <a:endParaRPr lang="fr-FR" sz="1200" b="1" u="sng" dirty="0"/>
          </a:p>
          <a:p>
            <a:pPr marL="171450" lvl="0" indent="-171450">
              <a:buFont typeface="Wingdings" panose="05000000000000000000" pitchFamily="2" charset="2"/>
              <a:buChar char="Ø"/>
            </a:pPr>
            <a:r>
              <a:rPr lang="fr-FR" sz="1200" b="1" dirty="0"/>
              <a:t>Des coûts de coordination des équipes très importants, consommateurs de temps et de ressources</a:t>
            </a:r>
          </a:p>
          <a:p>
            <a:r>
              <a:rPr lang="fr-FR" sz="1200" dirty="0"/>
              <a:t> </a:t>
            </a:r>
          </a:p>
          <a:p>
            <a:r>
              <a:rPr lang="fr-FR" sz="1200" dirty="0"/>
              <a:t>Actuellement, les différents pôles de la DICOM travaillent la plupart du temps en étroite liaison avec les missions communication des directions générales. Ce mode de fonctionnement, indispensable, génère d’importants coûts de coordination dans le circuit de traitement de l’information, coûts qui pèsent sur les agents au quotidien.</a:t>
            </a:r>
          </a:p>
          <a:p>
            <a:r>
              <a:rPr lang="fr-FR" sz="1200" dirty="0"/>
              <a:t>  </a:t>
            </a:r>
          </a:p>
          <a:p>
            <a:endParaRPr lang="fr-FR" sz="1200" dirty="0"/>
          </a:p>
        </p:txBody>
      </p:sp>
    </p:spTree>
    <p:extLst>
      <p:ext uri="{BB962C8B-B14F-4D97-AF65-F5344CB8AC3E}">
        <p14:creationId xmlns:p14="http://schemas.microsoft.com/office/powerpoint/2010/main" val="428559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82241" y="1628507"/>
            <a:ext cx="8936966" cy="1938992"/>
          </a:xfrm>
          <a:prstGeom prst="rect">
            <a:avLst/>
          </a:prstGeom>
          <a:noFill/>
        </p:spPr>
        <p:txBody>
          <a:bodyPr wrap="square" rtlCol="0">
            <a:spAutoFit/>
          </a:bodyPr>
          <a:lstStyle/>
          <a:p>
            <a:r>
              <a:rPr lang="fr-FR" sz="1200" dirty="0"/>
              <a:t>Il peut s’agir à la fois des demandes de journalistes, de la mise en validation des communiqués de presse, d’invitations presse ou relations publiques, de fichiers d’invités à des réceptions, d’organisations d’événements.</a:t>
            </a:r>
          </a:p>
          <a:p>
            <a:r>
              <a:rPr lang="fr-FR" sz="1200" dirty="0"/>
              <a:t>Cette déperdition est préjudiciable pour certains outils de communication comme notamment les fichiers : contacts spécialisés détenus par la direction, contacts plus généraux, politiques, administratifs, VIP détenus par la DICOM et se recoupant nécessairement.</a:t>
            </a:r>
          </a:p>
          <a:p>
            <a:endParaRPr lang="fr-FR" sz="1200" dirty="0"/>
          </a:p>
          <a:p>
            <a:r>
              <a:rPr lang="fr-FR" sz="1200" dirty="0"/>
              <a:t>Parfois, et en particulier souvent pour les opérations nationales, des agences de communication sont des interlocuteurs supplémentaires.   </a:t>
            </a:r>
          </a:p>
          <a:p>
            <a:r>
              <a:rPr lang="fr-FR" sz="1200" dirty="0"/>
              <a:t>Or, le pilotage des agences doit pouvoir être mieux intégré, afin de renforcer le poids du donneur d’ordre.</a:t>
            </a:r>
          </a:p>
          <a:p>
            <a:endParaRPr lang="fr-FR" sz="1200" dirty="0"/>
          </a:p>
        </p:txBody>
      </p:sp>
    </p:spTree>
    <p:extLst>
      <p:ext uri="{BB962C8B-B14F-4D97-AF65-F5344CB8AC3E}">
        <p14:creationId xmlns:p14="http://schemas.microsoft.com/office/powerpoint/2010/main" val="947169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1">
            <a:extLst>
              <a:ext uri="{FF2B5EF4-FFF2-40B4-BE49-F238E27FC236}">
                <a16:creationId xmlns:a16="http://schemas.microsoft.com/office/drawing/2014/main" id="{949980D8-5A3D-47A9-9167-DEAB2DF0CDA2}"/>
              </a:ext>
            </a:extLst>
          </p:cNvPr>
          <p:cNvSpPr txBox="1"/>
          <p:nvPr/>
        </p:nvSpPr>
        <p:spPr>
          <a:xfrm>
            <a:off x="509900" y="1366897"/>
            <a:ext cx="9066362" cy="4124206"/>
          </a:xfrm>
          <a:prstGeom prst="rect">
            <a:avLst/>
          </a:prstGeom>
          <a:noFill/>
        </p:spPr>
        <p:txBody>
          <a:bodyPr wrap="square" rtlCol="0">
            <a:spAutoFit/>
          </a:bodyPr>
          <a:lstStyle/>
          <a:p>
            <a:r>
              <a:rPr lang="fr-FR" sz="1400" b="1" dirty="0"/>
              <a:t>4. Un projet d’organisation visant à mieux « faire ministère »</a:t>
            </a:r>
          </a:p>
          <a:p>
            <a:endParaRPr lang="fr-FR" sz="1100" dirty="0"/>
          </a:p>
          <a:p>
            <a:pPr lvl="0"/>
            <a:r>
              <a:rPr lang="fr-FR" sz="1200" b="1" dirty="0"/>
              <a:t>Les enjeux</a:t>
            </a:r>
          </a:p>
          <a:p>
            <a:pPr lvl="0"/>
            <a:endParaRPr lang="fr-FR" sz="1200" b="1" dirty="0"/>
          </a:p>
          <a:p>
            <a:pPr marL="228600" lvl="0" indent="-228600">
              <a:buAutoNum type="arabicParenR"/>
            </a:pPr>
            <a:r>
              <a:rPr lang="fr-FR" sz="1200" dirty="0"/>
              <a:t>Une concertation avec les DG, le SG et le cabinet du ministre pour avoir </a:t>
            </a:r>
            <a:r>
              <a:rPr lang="fr-FR" sz="1200" b="1" dirty="0"/>
              <a:t>un plan de communication global au sein du Ministère</a:t>
            </a:r>
          </a:p>
          <a:p>
            <a:pPr marL="228600" lvl="0" indent="-228600">
              <a:buAutoNum type="arabicParenR"/>
            </a:pPr>
            <a:r>
              <a:rPr lang="fr-FR" sz="1200" b="1" dirty="0"/>
              <a:t>Des réponses adaptées aux besoins de chaque service métier </a:t>
            </a:r>
            <a:r>
              <a:rPr lang="fr-FR" sz="1200" dirty="0"/>
              <a:t>avec une meilleure structuration des échanges en fonction d’une réflexion stratégique élaborée en commun (DG, Délégation et services)</a:t>
            </a:r>
          </a:p>
          <a:p>
            <a:pPr marL="228600" lvl="0" indent="-228600">
              <a:buAutoNum type="arabicParenR"/>
            </a:pPr>
            <a:r>
              <a:rPr lang="fr-FR" sz="1200" dirty="0"/>
              <a:t>Une équipe intégrée avec </a:t>
            </a:r>
            <a:r>
              <a:rPr lang="fr-FR" sz="1200" b="1" dirty="0"/>
              <a:t>une taille critique et des moyens adaptés</a:t>
            </a:r>
            <a:r>
              <a:rPr lang="fr-FR" sz="1200" dirty="0"/>
              <a:t>, permettant de créer une filière professionnelle dédiée aux métiers de la communication et avec </a:t>
            </a:r>
            <a:r>
              <a:rPr lang="fr-FR" sz="1200" b="1" dirty="0"/>
              <a:t>des perspectives d’évolution pour les agents </a:t>
            </a:r>
          </a:p>
          <a:p>
            <a:pPr marL="228600" lvl="0" indent="-228600">
              <a:buAutoNum type="arabicParenR"/>
            </a:pPr>
            <a:endParaRPr lang="fr-FR" sz="1100" dirty="0"/>
          </a:p>
          <a:p>
            <a:pPr marL="228600" lvl="0" indent="-228600">
              <a:buAutoNum type="arabicParenR"/>
            </a:pPr>
            <a:endParaRPr lang="fr-FR" sz="1100" b="1" dirty="0"/>
          </a:p>
          <a:p>
            <a:r>
              <a:rPr lang="fr-FR" sz="1200" b="1" dirty="0"/>
              <a:t>L’ambition et les résultats attendus</a:t>
            </a:r>
          </a:p>
          <a:p>
            <a:endParaRPr lang="fr-FR" sz="1200" b="1" dirty="0"/>
          </a:p>
          <a:p>
            <a:pPr marL="171450" indent="-171450">
              <a:buFontTx/>
              <a:buChar char="-"/>
            </a:pPr>
            <a:r>
              <a:rPr lang="fr-FR" sz="1200" dirty="0"/>
              <a:t>Une visibilité accrue du ministère et des politiques publiques qu’il porte</a:t>
            </a:r>
          </a:p>
          <a:p>
            <a:pPr marL="171450" indent="-171450">
              <a:buFontTx/>
              <a:buChar char="-"/>
            </a:pPr>
            <a:r>
              <a:rPr lang="fr-FR" sz="1200" dirty="0"/>
              <a:t>Une stratégie efficace et efficiente de communication de l’ensemble du ministère à l’interne comme à l’externe</a:t>
            </a:r>
          </a:p>
          <a:p>
            <a:pPr marL="171450" indent="-171450">
              <a:buFontTx/>
              <a:buChar char="-"/>
            </a:pPr>
            <a:r>
              <a:rPr lang="fr-FR" sz="1200" dirty="0"/>
              <a:t>Une communication au service des métiers</a:t>
            </a:r>
          </a:p>
          <a:p>
            <a:pPr marL="171450" indent="-171450">
              <a:buFontTx/>
              <a:buChar char="-"/>
            </a:pPr>
            <a:r>
              <a:rPr lang="fr-FR" sz="1200" dirty="0"/>
              <a:t>Une recentralisation de la communication permettant de répondre aux modalités édictées dans la circulaire n°6144 du 17 février 2020 relative à la nouvelle stratégie de marque de l’Etat </a:t>
            </a:r>
          </a:p>
          <a:p>
            <a:pPr marL="171450" indent="-171450">
              <a:buFontTx/>
              <a:buChar char="-"/>
            </a:pPr>
            <a:r>
              <a:rPr lang="fr-FR" sz="1200" dirty="0"/>
              <a:t>Une adaptation des métiers à des nouvelles méthodes de communication </a:t>
            </a:r>
          </a:p>
          <a:p>
            <a:pPr marL="171450" indent="-171450">
              <a:buFontTx/>
              <a:buChar char="-"/>
            </a:pPr>
            <a:r>
              <a:rPr lang="fr-FR" sz="1200" dirty="0"/>
              <a:t>La participation des agents à des réseaux interministériels (réseaux sociaux, veilleurs, graphistes…)</a:t>
            </a:r>
          </a:p>
          <a:p>
            <a:endParaRPr lang="fr-FR" sz="1100" b="1" dirty="0"/>
          </a:p>
        </p:txBody>
      </p:sp>
    </p:spTree>
    <p:extLst>
      <p:ext uri="{BB962C8B-B14F-4D97-AF65-F5344CB8AC3E}">
        <p14:creationId xmlns:p14="http://schemas.microsoft.com/office/powerpoint/2010/main" val="115076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1">
            <a:extLst>
              <a:ext uri="{FF2B5EF4-FFF2-40B4-BE49-F238E27FC236}">
                <a16:creationId xmlns:a16="http://schemas.microsoft.com/office/drawing/2014/main" id="{949980D8-5A3D-47A9-9167-DEAB2DF0CDA2}"/>
              </a:ext>
            </a:extLst>
          </p:cNvPr>
          <p:cNvSpPr txBox="1"/>
          <p:nvPr/>
        </p:nvSpPr>
        <p:spPr>
          <a:xfrm>
            <a:off x="509900" y="1366897"/>
            <a:ext cx="9066362" cy="4708981"/>
          </a:xfrm>
          <a:prstGeom prst="rect">
            <a:avLst/>
          </a:prstGeom>
          <a:noFill/>
        </p:spPr>
        <p:txBody>
          <a:bodyPr wrap="square" rtlCol="0">
            <a:spAutoFit/>
          </a:bodyPr>
          <a:lstStyle/>
          <a:p>
            <a:r>
              <a:rPr lang="fr-FR" sz="1400" b="1" dirty="0"/>
              <a:t>5. Un nouveau contexte gouvernemental avec la création d’une marque de l’Etat : marque Gouv</a:t>
            </a:r>
          </a:p>
          <a:p>
            <a:endParaRPr lang="fr-FR" sz="1100" dirty="0"/>
          </a:p>
          <a:p>
            <a:pPr lvl="0"/>
            <a:r>
              <a:rPr lang="fr-FR" sz="1200" dirty="0"/>
              <a:t>Le gouvernement harmonise toute sa communication et propose un nouveau système graphique déclinable pour toutes ses structures afin de faciliter l’identification des émetteurs. </a:t>
            </a:r>
          </a:p>
          <a:p>
            <a:pPr lvl="0"/>
            <a:r>
              <a:rPr lang="fr-FR" sz="1200" dirty="0"/>
              <a:t>Annoncée depuis quelques semaines, la circulaire du Premier Ministre du 17 février 2020 précise le champ d’application de la nouvelle marque Etat : elle vise les administrations centrales, leurs directions, les délégations interministérielles, les préfectures, les ambassades et l’ensemble des services déconcentrés, ainsi que les opérateurs de l’Etat tels que définis dans l’annexe « opérateurs de l’Etat » du projet de loi de finances.</a:t>
            </a:r>
          </a:p>
          <a:p>
            <a:pPr lvl="0"/>
            <a:endParaRPr lang="fr-FR" sz="1200" dirty="0"/>
          </a:p>
          <a:p>
            <a:pPr lvl="0"/>
            <a:r>
              <a:rPr lang="fr-FR" sz="1200" dirty="0"/>
              <a:t>Le périmètre clarifié, nous entrons dans la phase de déploiement où l’implication de chacun sera indispensable. Cette initiative doit permettre de rendre visible l’action de l’Etat relative à des sujets au centre des préoccupations des Français sur l’ensemble du territoire. </a:t>
            </a:r>
          </a:p>
          <a:p>
            <a:pPr lvl="0"/>
            <a:endParaRPr lang="fr-FR" sz="1200" dirty="0"/>
          </a:p>
          <a:p>
            <a:pPr lvl="0"/>
            <a:r>
              <a:rPr lang="fr-FR" sz="1200" dirty="0"/>
              <a:t>L’objectif est de permettre à chaque Dicom des ministères d’actionner rapidement les changements sur les supports de communication particulièrement exposés et visibles par les citoyens.</a:t>
            </a:r>
          </a:p>
          <a:p>
            <a:pPr lvl="0"/>
            <a:endParaRPr lang="fr-FR" sz="1200" dirty="0"/>
          </a:p>
          <a:p>
            <a:pPr lvl="0"/>
            <a:r>
              <a:rPr lang="fr-FR" sz="1200" dirty="0"/>
              <a:t>Chaque Dicom sera garante de la bonne exécution des supports et devra à ce titre s’impliquer fortement pour garantir le bon déploiement dans les délais. Le SIG facilitera l’appropriation des éléments utiles à la production de nouveaux supports (ou à l’actualisation), le SIG a transmis à chaque ministère un lien vers un espace de téléchargement sur lequel seront à disposition les éléments structurants (chate graphique, charte RS, principes rédactionnels, typo, gabarits </a:t>
            </a:r>
            <a:r>
              <a:rPr lang="fr-FR" sz="1200" dirty="0" err="1"/>
              <a:t>print</a:t>
            </a:r>
            <a:r>
              <a:rPr lang="fr-FR" sz="1200" dirty="0"/>
              <a:t> et digitaux, blocs marque, avatars réseaux sociaux) nécessaires au déploiement de la marque.</a:t>
            </a:r>
          </a:p>
          <a:p>
            <a:pPr lvl="0"/>
            <a:endParaRPr lang="fr-FR" sz="1200" dirty="0"/>
          </a:p>
          <a:p>
            <a:pPr lvl="0"/>
            <a:r>
              <a:rPr lang="fr-FR" sz="1200" dirty="0"/>
              <a:t>Concernant l’information des opérateurs relevant de notre périmètre, un kit de présentation de la démarche et de son ambition sera disponible pour chaque ministère afin de le sensibiliser et de monitorer les actions entreprises à court et moyen terme.</a:t>
            </a:r>
          </a:p>
          <a:p>
            <a:endParaRPr lang="fr-FR" sz="1100" b="1" dirty="0"/>
          </a:p>
        </p:txBody>
      </p:sp>
    </p:spTree>
    <p:extLst>
      <p:ext uri="{BB962C8B-B14F-4D97-AF65-F5344CB8AC3E}">
        <p14:creationId xmlns:p14="http://schemas.microsoft.com/office/powerpoint/2010/main" val="187844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B3C4E0E-ECDF-4C3E-8162-55C36336AC30}"/>
              </a:ext>
            </a:extLst>
          </p:cNvPr>
          <p:cNvSpPr txBox="1"/>
          <p:nvPr/>
        </p:nvSpPr>
        <p:spPr>
          <a:xfrm>
            <a:off x="131907" y="1367330"/>
            <a:ext cx="9066362" cy="307777"/>
          </a:xfrm>
          <a:prstGeom prst="rect">
            <a:avLst/>
          </a:prstGeom>
          <a:noFill/>
        </p:spPr>
        <p:txBody>
          <a:bodyPr wrap="square" rtlCol="0">
            <a:spAutoFit/>
          </a:bodyPr>
          <a:lstStyle/>
          <a:p>
            <a:r>
              <a:rPr lang="fr-FR" sz="1400" b="1" dirty="0"/>
              <a:t>6. Une organisation structurée autour de 4 entités :</a:t>
            </a:r>
            <a:endParaRPr lang="fr-FR" sz="1100" b="1" dirty="0"/>
          </a:p>
        </p:txBody>
      </p:sp>
      <p:sp>
        <p:nvSpPr>
          <p:cNvPr id="14" name="Rectangle 13">
            <a:extLst>
              <a:ext uri="{FF2B5EF4-FFF2-40B4-BE49-F238E27FC236}">
                <a16:creationId xmlns:a16="http://schemas.microsoft.com/office/drawing/2014/main" id="{BC5BD37C-A131-4218-A7CD-3A23CD84F9B5}"/>
              </a:ext>
            </a:extLst>
          </p:cNvPr>
          <p:cNvSpPr/>
          <p:nvPr/>
        </p:nvSpPr>
        <p:spPr>
          <a:xfrm>
            <a:off x="197192" y="2315154"/>
            <a:ext cx="2836274" cy="3091251"/>
          </a:xfrm>
          <a:prstGeom prst="rect">
            <a:avLst/>
          </a:prstGeom>
          <a:gradFill>
            <a:gsLst>
              <a:gs pos="39000">
                <a:srgbClr val="51A7DD">
                  <a:lumMod val="20000"/>
                  <a:lumOff val="80000"/>
                </a:srgbClr>
              </a:gs>
              <a:gs pos="100000">
                <a:srgbClr val="FFFFFF"/>
              </a:gs>
            </a:gsLst>
            <a:lin ang="5400000" scaled="1"/>
          </a:gradFill>
          <a:ln w="19050" cap="flat" cmpd="sng" algn="ctr">
            <a:noFill/>
            <a:prstDash val="solid"/>
          </a:ln>
          <a:effectLst/>
        </p:spPr>
        <p:txBody>
          <a:bodyPr lIns="0" tIns="0" rIns="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endParaRPr kumimoji="0" sz="1050" b="1" i="0" u="none" strike="noStrike" kern="0" cap="none" spc="-30" normalizeH="0" baseline="0" noProof="0" dirty="0">
              <a:ln>
                <a:noFill/>
              </a:ln>
              <a:effectLst/>
              <a:uLnTx/>
              <a:uFillTx/>
              <a:latin typeface="Arial"/>
              <a:ea typeface="+mn-ea"/>
              <a:cs typeface="+mn-cs"/>
            </a:endParaRPr>
          </a:p>
        </p:txBody>
      </p:sp>
      <p:sp>
        <p:nvSpPr>
          <p:cNvPr id="15" name="Rectangle 14">
            <a:extLst>
              <a:ext uri="{FF2B5EF4-FFF2-40B4-BE49-F238E27FC236}">
                <a16:creationId xmlns:a16="http://schemas.microsoft.com/office/drawing/2014/main" id="{526EFDB3-CE01-4B8B-824F-C135E0126AEA}"/>
              </a:ext>
            </a:extLst>
          </p:cNvPr>
          <p:cNvSpPr/>
          <p:nvPr/>
        </p:nvSpPr>
        <p:spPr>
          <a:xfrm>
            <a:off x="3468590" y="2331940"/>
            <a:ext cx="2836275" cy="3091251"/>
          </a:xfrm>
          <a:prstGeom prst="rect">
            <a:avLst/>
          </a:prstGeom>
          <a:gradFill>
            <a:gsLst>
              <a:gs pos="39000">
                <a:srgbClr val="51A7DD">
                  <a:lumMod val="20000"/>
                  <a:lumOff val="80000"/>
                </a:srgbClr>
              </a:gs>
              <a:gs pos="100000">
                <a:srgbClr val="FFFFFF"/>
              </a:gs>
            </a:gsLst>
            <a:lin ang="5400000" scaled="1"/>
          </a:gradFill>
          <a:ln w="19050" cap="flat" cmpd="sng" algn="ctr">
            <a:noFill/>
            <a:prstDash val="solid"/>
          </a:ln>
          <a:effectLst/>
        </p:spPr>
        <p:txBody>
          <a:bodyPr lIns="0" tIns="0" rIns="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endParaRPr kumimoji="0" sz="1050" b="1" i="0" u="none" strike="noStrike" kern="0" cap="none" spc="-30" normalizeH="0" baseline="0" noProof="0" dirty="0">
              <a:ln>
                <a:noFill/>
              </a:ln>
              <a:effectLst/>
              <a:uLnTx/>
              <a:uFillTx/>
              <a:latin typeface="Arial"/>
              <a:ea typeface="+mn-ea"/>
              <a:cs typeface="+mn-cs"/>
            </a:endParaRPr>
          </a:p>
        </p:txBody>
      </p:sp>
      <p:sp>
        <p:nvSpPr>
          <p:cNvPr id="16" name="Rectangle 15">
            <a:extLst>
              <a:ext uri="{FF2B5EF4-FFF2-40B4-BE49-F238E27FC236}">
                <a16:creationId xmlns:a16="http://schemas.microsoft.com/office/drawing/2014/main" id="{3088C45A-EC4F-405D-A06E-119155DB2203}"/>
              </a:ext>
            </a:extLst>
          </p:cNvPr>
          <p:cNvSpPr/>
          <p:nvPr/>
        </p:nvSpPr>
        <p:spPr>
          <a:xfrm>
            <a:off x="6739989" y="2300415"/>
            <a:ext cx="2836273" cy="3091251"/>
          </a:xfrm>
          <a:prstGeom prst="rect">
            <a:avLst/>
          </a:prstGeom>
          <a:gradFill>
            <a:gsLst>
              <a:gs pos="39000">
                <a:srgbClr val="51A7DD">
                  <a:lumMod val="20000"/>
                  <a:lumOff val="80000"/>
                </a:srgbClr>
              </a:gs>
              <a:gs pos="100000">
                <a:srgbClr val="FFFFFF"/>
              </a:gs>
            </a:gsLst>
            <a:lin ang="5400000" scaled="1"/>
          </a:gradFill>
          <a:ln w="19050" cap="flat" cmpd="sng" algn="ctr">
            <a:noFill/>
            <a:prstDash val="solid"/>
          </a:ln>
          <a:effectLst/>
        </p:spPr>
        <p:txBody>
          <a:bodyPr lIns="0" tIns="0" rIns="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endParaRPr kumimoji="0" sz="1050" b="1" i="0" u="none" strike="noStrike" kern="0" cap="none" spc="-30" normalizeH="0" baseline="0" noProof="0" dirty="0">
              <a:ln>
                <a:noFill/>
              </a:ln>
              <a:effectLst/>
              <a:uLnTx/>
              <a:uFillTx/>
              <a:latin typeface="Arial"/>
              <a:ea typeface="+mn-ea"/>
              <a:cs typeface="+mn-cs"/>
            </a:endParaRPr>
          </a:p>
        </p:txBody>
      </p:sp>
      <p:sp>
        <p:nvSpPr>
          <p:cNvPr id="17" name="Rectangle 16">
            <a:extLst>
              <a:ext uri="{FF2B5EF4-FFF2-40B4-BE49-F238E27FC236}">
                <a16:creationId xmlns:a16="http://schemas.microsoft.com/office/drawing/2014/main" id="{A27B6525-2539-4904-ACC5-05D5114D59BA}"/>
              </a:ext>
            </a:extLst>
          </p:cNvPr>
          <p:cNvSpPr/>
          <p:nvPr/>
        </p:nvSpPr>
        <p:spPr>
          <a:xfrm>
            <a:off x="197192" y="2083416"/>
            <a:ext cx="2836275" cy="849183"/>
          </a:xfrm>
          <a:prstGeom prst="rect">
            <a:avLst/>
          </a:prstGeom>
          <a:solidFill>
            <a:srgbClr val="51A7DD">
              <a:lumMod val="40000"/>
              <a:lumOff val="60000"/>
            </a:srgbClr>
          </a:solidFill>
          <a:ln w="19050" cap="flat" cmpd="sng" algn="ctr">
            <a:noFill/>
            <a:prstDash val="solid"/>
          </a:ln>
          <a:effectLst/>
        </p:spPr>
        <p:txBody>
          <a:bodyPr lIns="0" tIns="0" rIns="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r>
              <a:rPr kumimoji="0" sz="1400" b="1" i="0" u="none" strike="noStrike" kern="0" cap="none" spc="0" normalizeH="0" baseline="0" noProof="0" dirty="0">
                <a:ln>
                  <a:noFill/>
                </a:ln>
                <a:effectLst/>
                <a:uLnTx/>
                <a:uFillTx/>
                <a:latin typeface="Arial"/>
                <a:ea typeface="+mn-ea"/>
                <a:cs typeface="+mn-cs"/>
              </a:rPr>
              <a:t>Grands événements </a:t>
            </a:r>
            <a:br>
              <a:rPr kumimoji="0" lang="fr-FR" sz="1400" b="1" i="0" u="none" strike="noStrike" kern="0" cap="none" spc="0" normalizeH="0" baseline="0" noProof="0" dirty="0">
                <a:ln>
                  <a:noFill/>
                </a:ln>
                <a:effectLst/>
                <a:uLnTx/>
                <a:uFillTx/>
                <a:latin typeface="Arial"/>
                <a:ea typeface="+mn-ea"/>
                <a:cs typeface="+mn-cs"/>
              </a:rPr>
            </a:br>
            <a:r>
              <a:rPr kumimoji="0" sz="1400" b="1" i="0" u="none" strike="noStrike" kern="0" cap="none" spc="0" normalizeH="0" baseline="0" noProof="0" dirty="0">
                <a:ln>
                  <a:noFill/>
                </a:ln>
                <a:effectLst/>
                <a:uLnTx/>
                <a:uFillTx/>
                <a:latin typeface="Arial"/>
                <a:ea typeface="+mn-ea"/>
                <a:cs typeface="+mn-cs"/>
              </a:rPr>
              <a:t>nationaux</a:t>
            </a:r>
            <a:endParaRPr kumimoji="0" sz="1400" b="1" i="0" u="none" strike="noStrike" kern="0" cap="none" spc="-30" normalizeH="0" baseline="0" noProof="0" dirty="0">
              <a:ln>
                <a:noFill/>
              </a:ln>
              <a:effectLst/>
              <a:uLnTx/>
              <a:uFillTx/>
              <a:latin typeface="Arial"/>
              <a:ea typeface="+mn-ea"/>
              <a:cs typeface="+mn-cs"/>
            </a:endParaRPr>
          </a:p>
        </p:txBody>
      </p:sp>
      <p:sp>
        <p:nvSpPr>
          <p:cNvPr id="18" name="Rectangle 17">
            <a:extLst>
              <a:ext uri="{FF2B5EF4-FFF2-40B4-BE49-F238E27FC236}">
                <a16:creationId xmlns:a16="http://schemas.microsoft.com/office/drawing/2014/main" id="{FB2271A1-41C2-49F5-B094-8416FBDFAD16}"/>
              </a:ext>
            </a:extLst>
          </p:cNvPr>
          <p:cNvSpPr/>
          <p:nvPr/>
        </p:nvSpPr>
        <p:spPr>
          <a:xfrm>
            <a:off x="3468590" y="2086252"/>
            <a:ext cx="2836275" cy="849183"/>
          </a:xfrm>
          <a:prstGeom prst="rect">
            <a:avLst/>
          </a:prstGeom>
          <a:solidFill>
            <a:srgbClr val="51A7DD">
              <a:lumMod val="40000"/>
              <a:lumOff val="60000"/>
            </a:srgbClr>
          </a:solidFill>
          <a:ln w="19050" cap="flat" cmpd="sng" algn="ctr">
            <a:noFill/>
            <a:prstDash val="solid"/>
          </a:ln>
          <a:effectLst/>
        </p:spPr>
        <p:txBody>
          <a:bodyPr lIns="0" tIns="0" rIns="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r>
              <a:rPr kumimoji="0" sz="1400" b="1" i="0" u="none" strike="noStrike" kern="0" cap="none" spc="0" normalizeH="0" baseline="0" noProof="0" dirty="0">
                <a:ln>
                  <a:noFill/>
                </a:ln>
                <a:effectLst/>
                <a:uLnTx/>
                <a:uFillTx/>
                <a:latin typeface="Arial"/>
                <a:ea typeface="+mn-ea"/>
                <a:cs typeface="+mn-cs"/>
              </a:rPr>
              <a:t>Actualités politiques publiques, </a:t>
            </a:r>
            <a:br>
              <a:rPr kumimoji="0" sz="1400" b="1" i="0" u="none" strike="noStrike" kern="0" cap="none" spc="0" normalizeH="0" baseline="0" noProof="0" dirty="0">
                <a:ln>
                  <a:noFill/>
                </a:ln>
                <a:effectLst/>
                <a:uLnTx/>
                <a:uFillTx/>
                <a:latin typeface="Arial"/>
                <a:ea typeface="+mn-ea"/>
                <a:cs typeface="+mn-cs"/>
              </a:rPr>
            </a:br>
            <a:r>
              <a:rPr kumimoji="0" sz="1400" b="1" i="0" u="none" strike="noStrike" kern="0" cap="none" spc="0" normalizeH="0" baseline="0" noProof="0" dirty="0">
                <a:ln>
                  <a:noFill/>
                </a:ln>
                <a:effectLst/>
                <a:uLnTx/>
                <a:uFillTx/>
                <a:latin typeface="Arial"/>
                <a:ea typeface="+mn-ea"/>
                <a:cs typeface="+mn-cs"/>
              </a:rPr>
              <a:t>ministre, ministère</a:t>
            </a:r>
            <a:endParaRPr kumimoji="0" sz="1400" b="1" i="0" u="none" strike="noStrike" kern="0" cap="none" spc="-30" normalizeH="0" baseline="0" noProof="0" dirty="0">
              <a:ln>
                <a:noFill/>
              </a:ln>
              <a:effectLst/>
              <a:uLnTx/>
              <a:uFillTx/>
              <a:latin typeface="Arial"/>
              <a:ea typeface="+mn-ea"/>
              <a:cs typeface="+mn-cs"/>
            </a:endParaRPr>
          </a:p>
        </p:txBody>
      </p:sp>
      <p:sp>
        <p:nvSpPr>
          <p:cNvPr id="19" name="Rectangle 18">
            <a:extLst>
              <a:ext uri="{FF2B5EF4-FFF2-40B4-BE49-F238E27FC236}">
                <a16:creationId xmlns:a16="http://schemas.microsoft.com/office/drawing/2014/main" id="{E618326E-2655-402D-86D9-F0C5E6F72A2D}"/>
              </a:ext>
            </a:extLst>
          </p:cNvPr>
          <p:cNvSpPr/>
          <p:nvPr/>
        </p:nvSpPr>
        <p:spPr>
          <a:xfrm>
            <a:off x="6739988" y="2080925"/>
            <a:ext cx="2836274" cy="849183"/>
          </a:xfrm>
          <a:prstGeom prst="rect">
            <a:avLst/>
          </a:prstGeom>
          <a:solidFill>
            <a:srgbClr val="51A7DD">
              <a:lumMod val="40000"/>
              <a:lumOff val="60000"/>
            </a:srgbClr>
          </a:solidFill>
          <a:ln w="19050" cap="flat" cmpd="sng" algn="ctr">
            <a:noFill/>
            <a:prstDash val="solid"/>
          </a:ln>
          <a:effectLst/>
        </p:spPr>
        <p:txBody>
          <a:bodyPr lIns="0" tIns="0" rIns="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r>
              <a:rPr kumimoji="0" sz="1400" b="1" i="0" u="none" strike="noStrike" kern="0" cap="none" spc="0" normalizeH="0" baseline="0" noProof="0" dirty="0">
                <a:ln>
                  <a:noFill/>
                </a:ln>
                <a:effectLst/>
                <a:uLnTx/>
                <a:uFillTx/>
                <a:latin typeface="Arial"/>
                <a:ea typeface="+mn-ea"/>
                <a:cs typeface="+mn-cs"/>
              </a:rPr>
              <a:t>Communication interne</a:t>
            </a:r>
            <a:r>
              <a:rPr lang="fr-FR" sz="1400" b="1" kern="0" dirty="0">
                <a:latin typeface="Arial"/>
              </a:rPr>
              <a:t> et </a:t>
            </a:r>
            <a:r>
              <a:rPr kumimoji="0" sz="1400" b="1" i="0" u="none" strike="noStrike" kern="0" cap="none" spc="0" normalizeH="0" baseline="0" noProof="0" dirty="0">
                <a:ln>
                  <a:noFill/>
                </a:ln>
                <a:effectLst/>
                <a:uLnTx/>
                <a:uFillTx/>
                <a:latin typeface="Arial"/>
                <a:ea typeface="+mn-ea"/>
                <a:cs typeface="+mn-cs"/>
              </a:rPr>
              <a:t>relation aux territoires </a:t>
            </a:r>
            <a:br>
              <a:rPr kumimoji="0" lang="fr-FR" sz="1400" b="1" i="0" u="none" strike="noStrike" kern="0" cap="none" spc="0" normalizeH="0" baseline="0" noProof="0" dirty="0">
                <a:ln>
                  <a:noFill/>
                </a:ln>
                <a:effectLst/>
                <a:uLnTx/>
                <a:uFillTx/>
                <a:latin typeface="Arial"/>
                <a:ea typeface="+mn-ea"/>
                <a:cs typeface="+mn-cs"/>
              </a:rPr>
            </a:br>
            <a:r>
              <a:rPr kumimoji="0" sz="1400" b="1" i="0" u="none" strike="noStrike" kern="0" cap="none" spc="0" normalizeH="0" baseline="0" noProof="0" dirty="0">
                <a:ln>
                  <a:noFill/>
                </a:ln>
                <a:effectLst/>
                <a:uLnTx/>
                <a:uFillTx/>
                <a:latin typeface="Arial"/>
                <a:ea typeface="+mn-ea"/>
                <a:cs typeface="+mn-cs"/>
              </a:rPr>
              <a:t>(DRAC, EP, SCN)</a:t>
            </a:r>
            <a:endParaRPr kumimoji="0" sz="1400" b="1" i="0" u="none" strike="noStrike" kern="0" cap="none" spc="-30" normalizeH="0" baseline="0" noProof="0" dirty="0">
              <a:ln>
                <a:noFill/>
              </a:ln>
              <a:effectLst/>
              <a:uLnTx/>
              <a:uFillTx/>
              <a:latin typeface="Arial"/>
              <a:ea typeface="+mn-ea"/>
              <a:cs typeface="+mn-cs"/>
            </a:endParaRPr>
          </a:p>
        </p:txBody>
      </p:sp>
      <p:sp>
        <p:nvSpPr>
          <p:cNvPr id="20" name="Rectangle 19">
            <a:extLst>
              <a:ext uri="{FF2B5EF4-FFF2-40B4-BE49-F238E27FC236}">
                <a16:creationId xmlns:a16="http://schemas.microsoft.com/office/drawing/2014/main" id="{E653F95E-4E5D-40E3-80A9-8181C22BBFCA}"/>
              </a:ext>
            </a:extLst>
          </p:cNvPr>
          <p:cNvSpPr/>
          <p:nvPr/>
        </p:nvSpPr>
        <p:spPr>
          <a:xfrm>
            <a:off x="185175" y="4524012"/>
            <a:ext cx="9391087" cy="464869"/>
          </a:xfrm>
          <a:prstGeom prst="rect">
            <a:avLst/>
          </a:prstGeom>
          <a:solidFill>
            <a:srgbClr val="51A7DD">
              <a:lumMod val="40000"/>
              <a:lumOff val="60000"/>
            </a:srgbClr>
          </a:solidFill>
          <a:ln w="19050" cap="flat" cmpd="sng" algn="ctr">
            <a:noFill/>
            <a:prstDash val="solid"/>
          </a:ln>
          <a:effectLst/>
        </p:spPr>
        <p:txBody>
          <a:bodyPr lIns="0" tIns="0" rIns="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r>
              <a:rPr kumimoji="0" sz="1400" b="1" i="0" u="none" strike="noStrike" kern="0" cap="none" spc="0" normalizeH="0" baseline="0" noProof="0" dirty="0">
                <a:ln>
                  <a:noFill/>
                </a:ln>
                <a:effectLst/>
                <a:uLnTx/>
                <a:uFillTx/>
                <a:latin typeface="Arial"/>
                <a:ea typeface="+mn-ea"/>
                <a:cs typeface="+mn-cs"/>
              </a:rPr>
              <a:t>Administratif, financier et logistique</a:t>
            </a:r>
            <a:endParaRPr kumimoji="0" sz="1400" b="1" i="0" u="none" strike="noStrike" kern="0" cap="none" spc="-30" normalizeH="0" baseline="0" noProof="0" dirty="0">
              <a:ln>
                <a:noFill/>
              </a:ln>
              <a:effectLst/>
              <a:uLnTx/>
              <a:uFillTx/>
              <a:latin typeface="Arial"/>
              <a:ea typeface="+mn-ea"/>
              <a:cs typeface="+mn-cs"/>
            </a:endParaRPr>
          </a:p>
        </p:txBody>
      </p:sp>
      <p:sp>
        <p:nvSpPr>
          <p:cNvPr id="21" name="Rectangle 20">
            <a:extLst>
              <a:ext uri="{FF2B5EF4-FFF2-40B4-BE49-F238E27FC236}">
                <a16:creationId xmlns:a16="http://schemas.microsoft.com/office/drawing/2014/main" id="{7E87320E-359F-4467-BF4E-85EC47CA1CB3}"/>
              </a:ext>
            </a:extLst>
          </p:cNvPr>
          <p:cNvSpPr/>
          <p:nvPr/>
        </p:nvSpPr>
        <p:spPr>
          <a:xfrm>
            <a:off x="830134" y="3067263"/>
            <a:ext cx="8100556" cy="346630"/>
          </a:xfrm>
          <a:prstGeom prst="rect">
            <a:avLst/>
          </a:prstGeom>
          <a:solidFill>
            <a:srgbClr val="FFFFFF"/>
          </a:solidFill>
          <a:ln w="9525" cap="flat" cmpd="sng" algn="ctr">
            <a:solidFill>
              <a:srgbClr val="51A7DD"/>
            </a:solidFill>
            <a:prstDash val="solid"/>
          </a:ln>
          <a:effectLst/>
        </p:spPr>
        <p:txBody>
          <a:bodyPr lIns="36000" tIns="0" rIns="3600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r>
              <a:rPr kumimoji="0" sz="1200" b="1" i="0" u="none" strike="noStrike" kern="0" cap="none" spc="-30" normalizeH="0" baseline="0" noProof="0" dirty="0">
                <a:ln>
                  <a:noFill/>
                </a:ln>
                <a:effectLst/>
                <a:uLnTx/>
                <a:uFillTx/>
                <a:latin typeface="Arial"/>
                <a:ea typeface="+mn-ea"/>
                <a:cs typeface="+mn-cs"/>
              </a:rPr>
              <a:t>Presse</a:t>
            </a:r>
          </a:p>
        </p:txBody>
      </p:sp>
      <p:sp>
        <p:nvSpPr>
          <p:cNvPr id="22" name="Rectangle 21">
            <a:extLst>
              <a:ext uri="{FF2B5EF4-FFF2-40B4-BE49-F238E27FC236}">
                <a16:creationId xmlns:a16="http://schemas.microsoft.com/office/drawing/2014/main" id="{D82E2235-B452-47E6-BE28-56BB7183F5C0}"/>
              </a:ext>
            </a:extLst>
          </p:cNvPr>
          <p:cNvSpPr/>
          <p:nvPr/>
        </p:nvSpPr>
        <p:spPr>
          <a:xfrm>
            <a:off x="830134" y="3479131"/>
            <a:ext cx="8100556" cy="346630"/>
          </a:xfrm>
          <a:prstGeom prst="rect">
            <a:avLst/>
          </a:prstGeom>
          <a:solidFill>
            <a:srgbClr val="FFFFFF"/>
          </a:solidFill>
          <a:ln w="9525" cap="flat" cmpd="sng" algn="ctr">
            <a:solidFill>
              <a:srgbClr val="51A7DD"/>
            </a:solidFill>
            <a:prstDash val="solid"/>
          </a:ln>
          <a:effectLst/>
        </p:spPr>
        <p:txBody>
          <a:bodyPr lIns="36000" tIns="0" rIns="3600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r>
              <a:rPr kumimoji="0" sz="1200" b="1" i="0" u="none" strike="noStrike" kern="0" cap="none" spc="-30" normalizeH="0" baseline="0" noProof="0" dirty="0">
                <a:ln>
                  <a:noFill/>
                </a:ln>
                <a:effectLst/>
                <a:uLnTx/>
                <a:uFillTx/>
                <a:latin typeface="Arial"/>
                <a:ea typeface="+mn-ea"/>
                <a:cs typeface="+mn-cs"/>
              </a:rPr>
              <a:t>Communication digitale </a:t>
            </a:r>
          </a:p>
        </p:txBody>
      </p:sp>
      <p:sp>
        <p:nvSpPr>
          <p:cNvPr id="23" name="Rectangle 22">
            <a:extLst>
              <a:ext uri="{FF2B5EF4-FFF2-40B4-BE49-F238E27FC236}">
                <a16:creationId xmlns:a16="http://schemas.microsoft.com/office/drawing/2014/main" id="{21D6D105-77E8-4718-88F2-9AF55E785320}"/>
              </a:ext>
            </a:extLst>
          </p:cNvPr>
          <p:cNvSpPr/>
          <p:nvPr/>
        </p:nvSpPr>
        <p:spPr>
          <a:xfrm>
            <a:off x="830134" y="3890999"/>
            <a:ext cx="8100556" cy="346630"/>
          </a:xfrm>
          <a:prstGeom prst="rect">
            <a:avLst/>
          </a:prstGeom>
          <a:solidFill>
            <a:srgbClr val="FFFFFF"/>
          </a:solidFill>
          <a:ln w="9525" cap="flat" cmpd="sng" algn="ctr">
            <a:solidFill>
              <a:srgbClr val="51A7DD"/>
            </a:solidFill>
            <a:prstDash val="solid"/>
          </a:ln>
          <a:effectLst/>
        </p:spPr>
        <p:txBody>
          <a:bodyPr lIns="36000" tIns="0" rIns="3600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r>
              <a:rPr kumimoji="0" sz="1200" b="1" i="0" u="none" strike="noStrike" kern="0" cap="none" spc="-30" normalizeH="0" baseline="0" noProof="0" dirty="0">
                <a:ln>
                  <a:noFill/>
                </a:ln>
                <a:effectLst/>
                <a:uLnTx/>
                <a:uFillTx/>
                <a:latin typeface="Arial"/>
                <a:ea typeface="+mn-ea"/>
                <a:cs typeface="+mn-cs"/>
              </a:rPr>
              <a:t>Relations publiques, évènementiel </a:t>
            </a:r>
          </a:p>
        </p:txBody>
      </p:sp>
      <p:sp>
        <p:nvSpPr>
          <p:cNvPr id="24" name="Rectangle 23">
            <a:extLst>
              <a:ext uri="{FF2B5EF4-FFF2-40B4-BE49-F238E27FC236}">
                <a16:creationId xmlns:a16="http://schemas.microsoft.com/office/drawing/2014/main" id="{7D0D6B3D-7AD3-4112-8C3C-1A02893CC946}"/>
              </a:ext>
            </a:extLst>
          </p:cNvPr>
          <p:cNvSpPr/>
          <p:nvPr/>
        </p:nvSpPr>
        <p:spPr>
          <a:xfrm>
            <a:off x="192862" y="5107252"/>
            <a:ext cx="9383400" cy="330879"/>
          </a:xfrm>
          <a:prstGeom prst="rect">
            <a:avLst/>
          </a:prstGeom>
          <a:solidFill>
            <a:srgbClr val="FFFFFF"/>
          </a:solidFill>
          <a:ln w="9525" cap="flat" cmpd="sng" algn="ctr">
            <a:solidFill>
              <a:srgbClr val="51A7DD"/>
            </a:solidFill>
            <a:prstDash val="solid"/>
          </a:ln>
          <a:effectLst/>
        </p:spPr>
        <p:txBody>
          <a:bodyPr lIns="36000" tIns="0" rIns="36000" bIns="0" rtlCol="0" anchor="ctr" anchorCtr="0"/>
          <a:lstStyle/>
          <a:p>
            <a:pPr marL="0" marR="0" lvl="0" indent="0" algn="ctr" defTabSz="914400" eaLnBrk="1" fontAlgn="auto" latinLnBrk="0" hangingPunct="1">
              <a:lnSpc>
                <a:spcPts val="1200"/>
              </a:lnSpc>
              <a:spcBef>
                <a:spcPts val="0"/>
              </a:spcBef>
              <a:spcAft>
                <a:spcPts val="0"/>
              </a:spcAft>
              <a:buClrTx/>
              <a:buSzTx/>
              <a:buFontTx/>
              <a:buNone/>
              <a:tabLst/>
              <a:defRPr/>
            </a:pPr>
            <a:r>
              <a:rPr kumimoji="0" sz="1200" b="1" i="0" u="none" strike="noStrike" kern="0" cap="none" spc="-30" normalizeH="0" baseline="0" noProof="0" dirty="0">
                <a:ln>
                  <a:noFill/>
                </a:ln>
                <a:effectLst/>
                <a:uLnTx/>
                <a:uFillTx/>
                <a:latin typeface="Arial"/>
                <a:ea typeface="+mn-ea"/>
                <a:cs typeface="+mn-cs"/>
              </a:rPr>
              <a:t>Partenariat et Mécénat</a:t>
            </a:r>
            <a:endParaRPr kumimoji="0" sz="1200" b="0" i="0" u="none" strike="noStrike" kern="0" cap="none" spc="-30" normalizeH="0" baseline="0" noProof="0" dirty="0">
              <a:ln>
                <a:noFill/>
              </a:ln>
              <a:effectLst/>
              <a:uLnTx/>
              <a:uFillTx/>
              <a:latin typeface="Arial"/>
              <a:ea typeface="+mn-ea"/>
              <a:cs typeface="+mn-cs"/>
            </a:endParaRPr>
          </a:p>
        </p:txBody>
      </p:sp>
    </p:spTree>
    <p:extLst>
      <p:ext uri="{BB962C8B-B14F-4D97-AF65-F5344CB8AC3E}">
        <p14:creationId xmlns:p14="http://schemas.microsoft.com/office/powerpoint/2010/main" val="31011604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416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3.43900000000000010000E+000&quot;&gt;&lt;m_msothmcolidx val=&quot;0&quot;/&gt;&lt;m_rgb r=&quot;33&quot; g=&quot;66&quot; b=&quot;99&quot;/&gt;&lt;m_nBrightness val=&quot;0&quot;/&gt;&lt;/elem&gt;&lt;/m_vecMRU&gt;&lt;/m_mruColor&gt;&lt;m_eweekdayFirstOfWeek val=&quot;2&quot;/&gt;&lt;m_eweekdayFirstOfWorkweek val=&quot;2&quot;/&gt;&lt;m_eweekdayFirstOfWeekend val=&quot;7&quot;/&gt;&lt;/CPresentation&gt;&lt;/root&gt;"/>
  <p:tag name="APLORISREVISION" val="137"/>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ZbRDGYxD4wUPtrMpNuXnL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skkuSGpFJzV7mPIV7vO1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xY3HbPWNCh48WvOGb0tdq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frVZl9NYzLGoET4Hx.3GWw"/>
</p:tagLst>
</file>

<file path=ppt/theme/theme1.xml><?xml version="1.0" encoding="utf-8"?>
<a:theme xmlns:a="http://schemas.openxmlformats.org/drawingml/2006/main" name="EY-P Template 2018">
  <a:themeElements>
    <a:clrScheme name="EY-Parthenon GSA">
      <a:dk1>
        <a:srgbClr val="000000"/>
      </a:dk1>
      <a:lt1>
        <a:srgbClr val="4B4B4B"/>
      </a:lt1>
      <a:dk2>
        <a:srgbClr val="FFFFFF"/>
      </a:dk2>
      <a:lt2>
        <a:srgbClr val="646464"/>
      </a:lt2>
      <a:accent1>
        <a:srgbClr val="808080"/>
      </a:accent1>
      <a:accent2>
        <a:srgbClr val="51A7DD"/>
      </a:accent2>
      <a:accent3>
        <a:srgbClr val="999999"/>
      </a:accent3>
      <a:accent4>
        <a:srgbClr val="E6E6E6"/>
      </a:accent4>
      <a:accent5>
        <a:srgbClr val="264C63"/>
      </a:accent5>
      <a:accent6>
        <a:srgbClr val="C0C0C0"/>
      </a:accent6>
      <a:hlink>
        <a:srgbClr val="336699"/>
      </a:hlink>
      <a:folHlink>
        <a:srgbClr val="7030A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w="9525">
          <a:noFill/>
        </a:ln>
      </a:spPr>
      <a:bodyPr lIns="36000" tIns="36000" rIns="36000" bIns="36000" rtlCol="0" anchor="ctr" anchorCtr="0"/>
      <a:lstStyle>
        <a:defPPr algn="ctr">
          <a:defRPr sz="11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3"/>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tIns="45720" rIns="45720" bIns="45720" rtlCol="0">
        <a:spAutoFit/>
      </a:bodyPr>
      <a:lstStyle>
        <a:defPPr marL="285750" indent="-285750">
          <a:lnSpc>
            <a:spcPct val="85000"/>
          </a:lnSpc>
          <a:spcAft>
            <a:spcPts val="600"/>
          </a:spcAft>
          <a:buClrTx/>
          <a:buSzPct val="75000"/>
          <a:buFont typeface="Arial" pitchFamily="34" charset="0"/>
          <a:buChar char="►"/>
          <a:defRPr sz="1100" dirty="0" err="1" smtClean="0">
            <a:solidFill>
              <a:schemeClr val="bg1"/>
            </a:solidFill>
          </a:defRPr>
        </a:defPPr>
      </a:lstStyle>
    </a:txDef>
  </a:objectDefaults>
  <a:extraClrSchemeLst/>
  <a:custClrLst>
    <a:custClr name="Gray accent 5">
      <a:srgbClr val="4B4B4B"/>
    </a:custClr>
    <a:custClr name="Blue accent 5">
      <a:srgbClr val="274F77"/>
    </a:custClr>
    <a:custClr name="White">
      <a:srgbClr val="FFFFFF"/>
    </a:custClr>
    <a:custClr name="Red">
      <a:srgbClr val="F04C3E"/>
    </a:custClr>
    <a:custClr name="Light red">
      <a:srgbClr val="FBD2CF"/>
    </a:custClr>
    <a:custClr name="White">
      <a:srgbClr val="FFFFFF"/>
    </a:custClr>
    <a:custClr name="Parthenon blue">
      <a:srgbClr val="51A7DD"/>
    </a:custClr>
    <a:custClr name="White">
      <a:srgbClr val="FFFFFF"/>
    </a:custClr>
    <a:custClr name="White">
      <a:srgbClr val="FFFFFF"/>
    </a:custClr>
    <a:custClr name="White">
      <a:srgbClr val="FFFFFF"/>
    </a:custClr>
    <a:custClr name="Gray accent 4">
      <a:srgbClr val="646464"/>
    </a:custClr>
    <a:custClr name="Blue accent 4">
      <a:srgbClr val="336699"/>
    </a:custClr>
    <a:custClr name="White">
      <a:srgbClr val="FFFFFF"/>
    </a:custClr>
    <a:custClr name="EY Yellow">
      <a:srgbClr val="FFD200"/>
    </a:custClr>
    <a:custClr name="Light yellow">
      <a:srgbClr val="FFF8C0"/>
    </a:custClr>
    <a:custClr name="White">
      <a:srgbClr val="FFFFFF"/>
    </a:custClr>
    <a:custClr name="EY Yellow">
      <a:srgbClr val="FFD200"/>
    </a:custClr>
    <a:custClr name="White">
      <a:srgbClr val="FFFFFF"/>
    </a:custClr>
    <a:custClr name="White">
      <a:srgbClr val="FFFFFF"/>
    </a:custClr>
    <a:custClr name="White">
      <a:srgbClr val="FFFFFF"/>
    </a:custClr>
    <a:custClr name="Gray accent 3">
      <a:srgbClr val="838383"/>
    </a:custClr>
    <a:custClr name="Blue accent 3">
      <a:srgbClr val="3D8BCB"/>
    </a:custClr>
    <a:custClr name="White">
      <a:srgbClr val="FFFFFF"/>
    </a:custClr>
    <a:custClr name="Green">
      <a:srgbClr val="2C973E"/>
    </a:custClr>
    <a:custClr name="Light green">
      <a:srgbClr val="CAE5CF"/>
    </a:custClr>
    <a:custClr name="White">
      <a:srgbClr val="FFFFFF"/>
    </a:custClr>
    <a:custClr name="White">
      <a:srgbClr val="FFFFFF"/>
    </a:custClr>
    <a:custClr name="White">
      <a:srgbClr val="FFFFFF"/>
    </a:custClr>
    <a:custClr name="White">
      <a:srgbClr val="FFFFFF"/>
    </a:custClr>
    <a:custClr name="White">
      <a:srgbClr val="FFFFFF"/>
    </a:custClr>
    <a:custClr name="Gray accent 2">
      <a:srgbClr val="B2B2B2"/>
    </a:custClr>
    <a:custClr name="Blue accent 2">
      <a:srgbClr val="79BAE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Gray accent 1">
      <a:srgbClr val="D9D9D9"/>
    </a:custClr>
    <a:custClr name="Blue accent 1">
      <a:srgbClr val="BCDDF2"/>
    </a:custClr>
    <a:custClr name="White">
      <a:srgbClr val="FFFFFF"/>
    </a:custClr>
    <a:custClr name="Shiny yellow">
      <a:srgbClr val="FFE600"/>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Presentation1" id="{FEB6E285-FDAC-48E1-9562-DCEFDAA0B9A4}" vid="{8AD87459-159F-4DC1-A204-79538A22550C}"/>
    </a:ext>
  </a:extLst>
</a:theme>
</file>

<file path=ppt/theme/theme2.xml><?xml version="1.0" encoding="utf-8"?>
<a:theme xmlns:a="http://schemas.openxmlformats.org/drawingml/2006/main" name="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F61FACB9-9D46-43DB-B588-1EA3CEDED2C2}" vid="{A8EDCF8B-F64C-47A0-9BC4-9CB92533432B}"/>
    </a:ext>
  </a:extLst>
</a:theme>
</file>

<file path=ppt/theme/theme3.xml><?xml version="1.0" encoding="utf-8"?>
<a:theme xmlns:a="http://schemas.openxmlformats.org/drawingml/2006/main" name="3_EY-P Template 2018">
  <a:themeElements>
    <a:clrScheme name="EY-Parthenon GSA">
      <a:dk1>
        <a:srgbClr val="000000"/>
      </a:dk1>
      <a:lt1>
        <a:srgbClr val="4B4B4B"/>
      </a:lt1>
      <a:dk2>
        <a:srgbClr val="FFFFFF"/>
      </a:dk2>
      <a:lt2>
        <a:srgbClr val="646464"/>
      </a:lt2>
      <a:accent1>
        <a:srgbClr val="808080"/>
      </a:accent1>
      <a:accent2>
        <a:srgbClr val="51A7DD"/>
      </a:accent2>
      <a:accent3>
        <a:srgbClr val="999999"/>
      </a:accent3>
      <a:accent4>
        <a:srgbClr val="E6E6E6"/>
      </a:accent4>
      <a:accent5>
        <a:srgbClr val="264C63"/>
      </a:accent5>
      <a:accent6>
        <a:srgbClr val="C0C0C0"/>
      </a:accent6>
      <a:hlink>
        <a:srgbClr val="336699"/>
      </a:hlink>
      <a:folHlink>
        <a:srgbClr val="7030A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w="9525">
          <a:noFill/>
        </a:ln>
      </a:spPr>
      <a:bodyPr lIns="36000" tIns="36000" rIns="36000" bIns="36000" rtlCol="0" anchor="ctr" anchorCtr="0"/>
      <a:lstStyle>
        <a:defPPr algn="ctr">
          <a:defRPr sz="11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3"/>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tIns="45720" rIns="45720" bIns="45720" rtlCol="0">
        <a:spAutoFit/>
      </a:bodyPr>
      <a:lstStyle>
        <a:defPPr marL="285750" indent="-285750">
          <a:lnSpc>
            <a:spcPct val="85000"/>
          </a:lnSpc>
          <a:spcAft>
            <a:spcPts val="600"/>
          </a:spcAft>
          <a:buClrTx/>
          <a:buSzPct val="75000"/>
          <a:buFont typeface="Arial" pitchFamily="34" charset="0"/>
          <a:buChar char="►"/>
          <a:defRPr sz="1100" dirty="0" err="1" smtClean="0">
            <a:solidFill>
              <a:schemeClr val="bg1"/>
            </a:solidFill>
          </a:defRPr>
        </a:defPPr>
      </a:lstStyle>
    </a:txDef>
  </a:objectDefaults>
  <a:extraClrSchemeLst/>
  <a:custClrLst>
    <a:custClr name="Gray accent 1">
      <a:srgbClr val="646464"/>
    </a:custClr>
    <a:custClr name="Blue accent 1">
      <a:srgbClr val="274F77"/>
    </a:custClr>
    <a:custClr name="White">
      <a:srgbClr val="FFFFFF"/>
    </a:custClr>
    <a:custClr name="Red">
      <a:srgbClr val="F04C3E"/>
    </a:custClr>
    <a:custClr name="Light red">
      <a:srgbClr val="FBD2CF"/>
    </a:custClr>
    <a:custClr name="White">
      <a:srgbClr val="FFFFFF"/>
    </a:custClr>
    <a:custClr name="Parthenon blue">
      <a:srgbClr val="51A7DD"/>
    </a:custClr>
    <a:custClr name="White">
      <a:srgbClr val="FFFFFF"/>
    </a:custClr>
    <a:custClr name="White">
      <a:srgbClr val="FFFFFF"/>
    </a:custClr>
    <a:custClr name="White">
      <a:srgbClr val="FFFFFF"/>
    </a:custClr>
    <a:custClr name="Gray accent 1">
      <a:srgbClr val="808080"/>
    </a:custClr>
    <a:custClr name="Blue accent 1">
      <a:srgbClr val="336699"/>
    </a:custClr>
    <a:custClr name="White">
      <a:srgbClr val="FFFFFF"/>
    </a:custClr>
    <a:custClr name="EY Yellow">
      <a:srgbClr val="FFD200"/>
    </a:custClr>
    <a:custClr name="Light yellow">
      <a:srgbClr val="FFF8C0"/>
    </a:custClr>
    <a:custClr name="White">
      <a:srgbClr val="FFFFFF"/>
    </a:custClr>
    <a:custClr name="EY Yellow">
      <a:srgbClr val="FFD200"/>
    </a:custClr>
    <a:custClr name="White">
      <a:srgbClr val="FFFFFF"/>
    </a:custClr>
    <a:custClr name="White">
      <a:srgbClr val="FFFFFF"/>
    </a:custClr>
    <a:custClr name="White">
      <a:srgbClr val="FFFFFF"/>
    </a:custClr>
    <a:custClr name="Gray accent 1">
      <a:srgbClr val="999999"/>
    </a:custClr>
    <a:custClr name="Blue accent 1">
      <a:srgbClr val="3D8BCB"/>
    </a:custClr>
    <a:custClr name="White">
      <a:srgbClr val="FFFFFF"/>
    </a:custClr>
    <a:custClr name="Green">
      <a:srgbClr val="2C973E"/>
    </a:custClr>
    <a:custClr name="Light green">
      <a:srgbClr val="CAE5CF"/>
    </a:custClr>
    <a:custClr name="White">
      <a:srgbClr val="FFFFFF"/>
    </a:custClr>
    <a:custClr name="White">
      <a:srgbClr val="FFFFFF"/>
    </a:custClr>
    <a:custClr name="White">
      <a:srgbClr val="FFFFFF"/>
    </a:custClr>
    <a:custClr name="White">
      <a:srgbClr val="FFFFFF"/>
    </a:custClr>
    <a:custClr name="White">
      <a:srgbClr val="FFFFFF"/>
    </a:custClr>
    <a:custClr name="Gray accent 1">
      <a:srgbClr val="C0C0C0"/>
    </a:custClr>
    <a:custClr name="Blue accent 1">
      <a:srgbClr val="79BAE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Gray accent 1">
      <a:srgbClr val="D9D9D9"/>
    </a:custClr>
    <a:custClr name="Blue accent 1">
      <a:srgbClr val="BCDDF2"/>
    </a:custClr>
    <a:custClr name="White">
      <a:srgbClr val="FFFFFF"/>
    </a:custClr>
    <a:custClr name="Shiny yellow">
      <a:srgbClr val="FFE600"/>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Presentation1" id="{6A5F4C0B-B871-4A49-9D21-6E367A815760}" vid="{74C7368E-0F8E-4C95-A755-2960B4511F21}"/>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EY-P Template 2018</Template>
  <TotalTime>1068</TotalTime>
  <Words>632</Words>
  <Application>Microsoft Office PowerPoint</Application>
  <PresentationFormat>A4 Paper (210x297 mm)</PresentationFormat>
  <Paragraphs>142</Paragraphs>
  <Slides>10</Slides>
  <Notes>0</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10</vt:i4>
      </vt:variant>
    </vt:vector>
  </HeadingPairs>
  <TitlesOfParts>
    <vt:vector size="18" baseType="lpstr">
      <vt:lpstr>Arial</vt:lpstr>
      <vt:lpstr>Arial Narrow</vt:lpstr>
      <vt:lpstr>Wingdings</vt:lpstr>
      <vt:lpstr>Wingdings 2</vt:lpstr>
      <vt:lpstr>EY-P Template 2018</vt:lpstr>
      <vt:lpstr>Thème Office</vt:lpstr>
      <vt:lpstr>3_EY-P Template 2018</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Gouvernance et relations avec les DG</vt:lpstr>
    </vt:vector>
  </TitlesOfParts>
  <Company>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Jonas Henry</dc:creator>
  <cp:keywords/>
  <cp:lastModifiedBy>Stean Djene</cp:lastModifiedBy>
  <cp:revision>151</cp:revision>
  <cp:lastPrinted>2020-02-27T11:59:21Z</cp:lastPrinted>
  <dcterms:created xsi:type="dcterms:W3CDTF">2019-11-13T19:43:28Z</dcterms:created>
  <dcterms:modified xsi:type="dcterms:W3CDTF">2020-02-28T09:17:27Z</dcterms:modified>
  <cp:category>Template</cp:category>
</cp:coreProperties>
</file>