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DDDD"/>
    <a:srgbClr val="FF0000"/>
    <a:srgbClr val="FBE5FB"/>
    <a:srgbClr val="CF0A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10A73-F692-4A09-B8C8-33409BF89E8F}" type="datetimeFigureOut">
              <a:rPr lang="fr-FR" smtClean="0"/>
              <a:t>06/03/2019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CA00-76D3-456A-8B6A-B1138E50C8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0740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10A73-F692-4A09-B8C8-33409BF89E8F}" type="datetimeFigureOut">
              <a:rPr lang="fr-FR" smtClean="0"/>
              <a:t>06/03/2019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CA00-76D3-456A-8B6A-B1138E50C8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182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10A73-F692-4A09-B8C8-33409BF89E8F}" type="datetimeFigureOut">
              <a:rPr lang="fr-FR" smtClean="0"/>
              <a:t>06/03/2019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CA00-76D3-456A-8B6A-B1138E50C8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2481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10A73-F692-4A09-B8C8-33409BF89E8F}" type="datetimeFigureOut">
              <a:rPr lang="fr-FR" smtClean="0"/>
              <a:t>06/03/2019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CA00-76D3-456A-8B6A-B1138E50C8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9788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10A73-F692-4A09-B8C8-33409BF89E8F}" type="datetimeFigureOut">
              <a:rPr lang="fr-FR" smtClean="0"/>
              <a:t>06/03/2019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CA00-76D3-456A-8B6A-B1138E50C8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924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10A73-F692-4A09-B8C8-33409BF89E8F}" type="datetimeFigureOut">
              <a:rPr lang="fr-FR" smtClean="0"/>
              <a:t>06/03/2019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CA00-76D3-456A-8B6A-B1138E50C8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40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10A73-F692-4A09-B8C8-33409BF89E8F}" type="datetimeFigureOut">
              <a:rPr lang="fr-FR" smtClean="0"/>
              <a:t>06/03/2019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CA00-76D3-456A-8B6A-B1138E50C8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61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10A73-F692-4A09-B8C8-33409BF89E8F}" type="datetimeFigureOut">
              <a:rPr lang="fr-FR" smtClean="0"/>
              <a:t>06/03/2019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CA00-76D3-456A-8B6A-B1138E50C8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0027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10A73-F692-4A09-B8C8-33409BF89E8F}" type="datetimeFigureOut">
              <a:rPr lang="fr-FR" smtClean="0"/>
              <a:t>06/03/2019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CA00-76D3-456A-8B6A-B1138E50C8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2679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10A73-F692-4A09-B8C8-33409BF89E8F}" type="datetimeFigureOut">
              <a:rPr lang="fr-FR" smtClean="0"/>
              <a:t>06/03/2019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CA00-76D3-456A-8B6A-B1138E50C8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201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10A73-F692-4A09-B8C8-33409BF89E8F}" type="datetimeFigureOut">
              <a:rPr lang="fr-FR" smtClean="0"/>
              <a:t>06/03/2019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CA00-76D3-456A-8B6A-B1138E50C8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7686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10A73-F692-4A09-B8C8-33409BF89E8F}" type="datetimeFigureOut">
              <a:rPr lang="fr-FR" smtClean="0"/>
              <a:t>06/03/2019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7CA00-76D3-456A-8B6A-B1138E50C8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34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993349" y="2000960"/>
            <a:ext cx="1708149" cy="9705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Secrétariat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Gestion budgétaire et financière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Centre d’appels (BFSVP)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Logistique</a:t>
            </a:r>
            <a:endParaRPr lang="fr-FR" sz="105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993348" y="3110441"/>
            <a:ext cx="1708149" cy="11540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Accueils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Courrier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Standard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Reprographie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Gestion </a:t>
            </a:r>
            <a:r>
              <a:rPr lang="fr-FR" sz="1050" dirty="0" err="1" smtClean="0">
                <a:solidFill>
                  <a:schemeClr val="tx1"/>
                </a:solidFill>
              </a:rPr>
              <a:t>adm</a:t>
            </a:r>
            <a:r>
              <a:rPr lang="fr-FR" sz="1050" dirty="0" smtClean="0">
                <a:solidFill>
                  <a:schemeClr val="tx1"/>
                </a:solidFill>
              </a:rPr>
              <a:t>. évènementiels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Parc automobile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993348" y="4430277"/>
            <a:ext cx="1708150" cy="10162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Maintenance technique et exploitation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Entretien des bâtiments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Signalétique </a:t>
            </a:r>
            <a:endParaRPr lang="fr-FR" sz="1050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150871" y="1995284"/>
            <a:ext cx="1708149" cy="361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Pôle affaires générales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137868" y="3110441"/>
            <a:ext cx="1708149" cy="3829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Pôle prestations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137868" y="4416371"/>
            <a:ext cx="1708149" cy="3724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Pôle bâtiments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788964" y="83224"/>
            <a:ext cx="13551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/>
              <a:t>BFS </a:t>
            </a:r>
            <a:r>
              <a:rPr lang="fr-FR" sz="1400" b="1" dirty="0" smtClean="0"/>
              <a:t>aujourd’hui</a:t>
            </a:r>
            <a:endParaRPr lang="fr-FR" sz="1400" b="1" dirty="0"/>
          </a:p>
        </p:txBody>
      </p:sp>
      <p:sp>
        <p:nvSpPr>
          <p:cNvPr id="80" name="Rectangle 79"/>
          <p:cNvSpPr/>
          <p:nvPr/>
        </p:nvSpPr>
        <p:spPr>
          <a:xfrm>
            <a:off x="1137869" y="5626686"/>
            <a:ext cx="1708149" cy="3619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Pôle sécurité/sûreté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993348" y="5632215"/>
            <a:ext cx="1708149" cy="6339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Sécurité incendie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Sûreté : surveillance, accès,…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0058517" y="1232261"/>
            <a:ext cx="1708149" cy="5132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Secrétariat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Gestion budgétaire et financière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56248" y="2357235"/>
            <a:ext cx="1708149" cy="8223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Courrier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Standard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Reprographie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Parc automobile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756248" y="3729322"/>
            <a:ext cx="1708150" cy="10162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Maintenance technique et exploitation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Entretien des bâtiments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Signalétique </a:t>
            </a:r>
            <a:endParaRPr lang="fr-FR" sz="1050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0058517" y="778690"/>
            <a:ext cx="1708149" cy="361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Cellule administrative et financière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900768" y="2357234"/>
            <a:ext cx="1708149" cy="3829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Pôle logistique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939957" y="3724363"/>
            <a:ext cx="1708149" cy="3724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Pôle bâtiments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900769" y="4912668"/>
            <a:ext cx="1708149" cy="3619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Pôle sécurité/sûreté</a:t>
            </a:r>
          </a:p>
        </p:txBody>
      </p:sp>
      <p:sp>
        <p:nvSpPr>
          <p:cNvPr id="46" name="Rectangle 45"/>
          <p:cNvSpPr/>
          <p:nvPr/>
        </p:nvSpPr>
        <p:spPr>
          <a:xfrm>
            <a:off x="7756248" y="4918197"/>
            <a:ext cx="1708149" cy="6339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Sécurité incendie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Sûreté : surveillance, accès,…</a:t>
            </a:r>
          </a:p>
        </p:txBody>
      </p:sp>
      <p:sp>
        <p:nvSpPr>
          <p:cNvPr id="47" name="Rectangle 46"/>
          <p:cNvSpPr/>
          <p:nvPr/>
        </p:nvSpPr>
        <p:spPr>
          <a:xfrm>
            <a:off x="7756247" y="3184445"/>
            <a:ext cx="1708149" cy="347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Centre d’appels (BFSVP)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Logistique</a:t>
            </a:r>
            <a:endParaRPr lang="fr-FR" sz="1050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0058516" y="1745524"/>
            <a:ext cx="1708150" cy="3575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>
                <a:solidFill>
                  <a:schemeClr val="tx1"/>
                </a:solidFill>
              </a:rPr>
              <a:t>Gestion </a:t>
            </a:r>
            <a:r>
              <a:rPr lang="fr-FR" sz="1050" dirty="0" err="1">
                <a:solidFill>
                  <a:schemeClr val="tx1"/>
                </a:solidFill>
              </a:rPr>
              <a:t>adm</a:t>
            </a:r>
            <a:r>
              <a:rPr lang="fr-FR" sz="1050" dirty="0">
                <a:solidFill>
                  <a:schemeClr val="tx1"/>
                </a:solidFill>
              </a:rPr>
              <a:t>. </a:t>
            </a:r>
            <a:r>
              <a:rPr lang="fr-FR" sz="1050" dirty="0" smtClean="0">
                <a:solidFill>
                  <a:schemeClr val="tx1"/>
                </a:solidFill>
              </a:rPr>
              <a:t>évènementiels</a:t>
            </a:r>
            <a:endParaRPr lang="fr-FR" sz="1050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756247" y="5570870"/>
            <a:ext cx="1708149" cy="1686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Accueils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5709988" y="67825"/>
            <a:ext cx="49518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/>
              <a:t>BFS </a:t>
            </a:r>
            <a:r>
              <a:rPr lang="fr-FR" sz="1400" b="1" dirty="0" smtClean="0"/>
              <a:t>au 15 avril 2019, hors agents des DG et du bureau du cabinet</a:t>
            </a:r>
            <a:endParaRPr lang="fr-FR" sz="1400" b="1" dirty="0"/>
          </a:p>
        </p:txBody>
      </p:sp>
      <p:sp>
        <p:nvSpPr>
          <p:cNvPr id="29" name="Rectangle 28"/>
          <p:cNvSpPr/>
          <p:nvPr/>
        </p:nvSpPr>
        <p:spPr>
          <a:xfrm>
            <a:off x="2121487" y="1174428"/>
            <a:ext cx="1453661" cy="477224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Cheffe de bureau et adjoint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156660" y="1174428"/>
            <a:ext cx="1453661" cy="477224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Cheffe de bureau et adjoint</a:t>
            </a:r>
          </a:p>
        </p:txBody>
      </p:sp>
      <p:cxnSp>
        <p:nvCxnSpPr>
          <p:cNvPr id="27" name="Connecteur droit 26"/>
          <p:cNvCxnSpPr/>
          <p:nvPr/>
        </p:nvCxnSpPr>
        <p:spPr>
          <a:xfrm>
            <a:off x="5133313" y="-18378"/>
            <a:ext cx="49889" cy="6406115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0" name="ZoneTexte 69"/>
          <p:cNvSpPr txBox="1"/>
          <p:nvPr/>
        </p:nvSpPr>
        <p:spPr>
          <a:xfrm>
            <a:off x="-857" y="6518737"/>
            <a:ext cx="57198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SG/SAFIG/SDAIG – Annexe présentatio</a:t>
            </a:r>
            <a:r>
              <a:rPr lang="fr-FR" sz="1100" dirty="0" smtClean="0"/>
              <a:t>n aux organisations syndicales – version du 6 mars 2019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127414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cteur droit 7"/>
          <p:cNvCxnSpPr/>
          <p:nvPr/>
        </p:nvCxnSpPr>
        <p:spPr>
          <a:xfrm>
            <a:off x="5877894" y="-18378"/>
            <a:ext cx="392" cy="6393052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121487" y="1174428"/>
            <a:ext cx="1453661" cy="477224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Cheffe de bureau et adjoint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034716" y="2304982"/>
            <a:ext cx="1708149" cy="8223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Courrier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Standard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Reprographie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Parc automobile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034716" y="3677069"/>
            <a:ext cx="1708150" cy="10162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Maintenance technique et exploitation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Entretien des bâtiments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Signalétique </a:t>
            </a:r>
            <a:endParaRPr lang="fr-FR" sz="1050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945100" y="830941"/>
            <a:ext cx="1708149" cy="361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Cellule administrative et financière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79236" y="2304981"/>
            <a:ext cx="1708149" cy="3829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Pôle logistique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18425" y="3672110"/>
            <a:ext cx="1708149" cy="3724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Pôle bâtiments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79237" y="4860415"/>
            <a:ext cx="1708149" cy="3619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Pôle sécurité/sûreté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034716" y="4865944"/>
            <a:ext cx="1708149" cy="6339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Sécurité incendie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Sûreté : surveillance, accès,…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034715" y="3132192"/>
            <a:ext cx="1708149" cy="347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Centre d’appels (BFSVP)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Logistique</a:t>
            </a:r>
            <a:endParaRPr lang="fr-FR" sz="1050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034715" y="5518617"/>
            <a:ext cx="1708149" cy="1686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Accueils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8167576" y="2396067"/>
            <a:ext cx="1708149" cy="8223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b="1" dirty="0" smtClean="0">
                <a:solidFill>
                  <a:srgbClr val="FF0000"/>
                </a:solidFill>
              </a:rPr>
              <a:t>Courrier *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Standard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Reprographie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b="1" dirty="0" smtClean="0">
                <a:solidFill>
                  <a:srgbClr val="FF0000"/>
                </a:solidFill>
              </a:rPr>
              <a:t>Parc automobile *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167576" y="3755091"/>
            <a:ext cx="1708150" cy="10162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Maintenance technique et exploitation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Entretien des bâtiments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Signalétique </a:t>
            </a:r>
            <a:endParaRPr lang="fr-FR" sz="105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0077960" y="817522"/>
            <a:ext cx="1708149" cy="361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Cellule administrative et financière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312096" y="2396066"/>
            <a:ext cx="1708149" cy="3829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Pôle logistique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351285" y="3750132"/>
            <a:ext cx="1708149" cy="3724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Pôle bâtiments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312097" y="4938437"/>
            <a:ext cx="1708149" cy="3619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Pôle sécurité/sûreté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167576" y="4943966"/>
            <a:ext cx="1708149" cy="6339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Sécurité incendie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Sûreté : surveillance, accès,…</a:t>
            </a:r>
          </a:p>
        </p:txBody>
      </p:sp>
      <p:sp>
        <p:nvSpPr>
          <p:cNvPr id="58" name="Rectangle 57"/>
          <p:cNvSpPr/>
          <p:nvPr/>
        </p:nvSpPr>
        <p:spPr>
          <a:xfrm>
            <a:off x="8167575" y="3223277"/>
            <a:ext cx="1708149" cy="347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Centre d’appels (BFSVP)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b="1" dirty="0" smtClean="0">
                <a:solidFill>
                  <a:srgbClr val="FF0000"/>
                </a:solidFill>
              </a:rPr>
              <a:t>Logistique *</a:t>
            </a:r>
            <a:endParaRPr lang="fr-FR" sz="1050" b="1" dirty="0">
              <a:solidFill>
                <a:srgbClr val="FF0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167575" y="5596639"/>
            <a:ext cx="1708149" cy="1686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b="1" dirty="0" smtClean="0">
                <a:solidFill>
                  <a:srgbClr val="FF0000"/>
                </a:solidFill>
              </a:rPr>
              <a:t>Accueils *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945100" y="1288150"/>
            <a:ext cx="1708149" cy="5096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Secrétariat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Gestion budgétaire et financière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0077960" y="1283290"/>
            <a:ext cx="1708149" cy="5144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Secrétariat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Gestion budgétaire et financière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0077960" y="1784355"/>
            <a:ext cx="1708149" cy="29503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1"/>
                </a:solidFill>
              </a:rPr>
              <a:t>Représentation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133155" y="1174428"/>
            <a:ext cx="1453661" cy="477224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Cheffe de bureau et adjoint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10239275" y="2396066"/>
            <a:ext cx="13981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 smtClean="0">
                <a:solidFill>
                  <a:srgbClr val="FF0000"/>
                </a:solidFill>
              </a:rPr>
              <a:t>* Équipes renforcées</a:t>
            </a:r>
            <a:endParaRPr lang="fr-FR" sz="1100" b="1" dirty="0">
              <a:solidFill>
                <a:srgbClr val="FF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0058516" y="1745524"/>
            <a:ext cx="1708150" cy="3575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>
                <a:solidFill>
                  <a:schemeClr val="tx1"/>
                </a:solidFill>
              </a:rPr>
              <a:t>Gestion </a:t>
            </a:r>
            <a:r>
              <a:rPr lang="fr-FR" sz="1050" dirty="0" err="1">
                <a:solidFill>
                  <a:schemeClr val="tx1"/>
                </a:solidFill>
              </a:rPr>
              <a:t>adm</a:t>
            </a:r>
            <a:r>
              <a:rPr lang="fr-FR" sz="1050" dirty="0">
                <a:solidFill>
                  <a:schemeClr val="tx1"/>
                </a:solidFill>
              </a:rPr>
              <a:t>. </a:t>
            </a:r>
            <a:r>
              <a:rPr lang="fr-FR" sz="1050" dirty="0" smtClean="0">
                <a:solidFill>
                  <a:schemeClr val="tx1"/>
                </a:solidFill>
              </a:rPr>
              <a:t>évènementiels</a:t>
            </a:r>
            <a:endParaRPr lang="fr-FR" sz="1050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3936710" y="1797775"/>
            <a:ext cx="1708150" cy="3575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>
                <a:solidFill>
                  <a:schemeClr val="tx1"/>
                </a:solidFill>
              </a:rPr>
              <a:t>Gestion </a:t>
            </a:r>
            <a:r>
              <a:rPr lang="fr-FR" sz="1050" dirty="0" err="1">
                <a:solidFill>
                  <a:schemeClr val="tx1"/>
                </a:solidFill>
              </a:rPr>
              <a:t>adm</a:t>
            </a:r>
            <a:r>
              <a:rPr lang="fr-FR" sz="1050" dirty="0">
                <a:solidFill>
                  <a:schemeClr val="tx1"/>
                </a:solidFill>
              </a:rPr>
              <a:t>. </a:t>
            </a:r>
            <a:r>
              <a:rPr lang="fr-FR" sz="1050" dirty="0" smtClean="0">
                <a:solidFill>
                  <a:schemeClr val="tx1"/>
                </a:solidFill>
              </a:rPr>
              <a:t>évènementiels</a:t>
            </a:r>
            <a:endParaRPr lang="fr-FR" sz="1050" dirty="0">
              <a:solidFill>
                <a:schemeClr val="tx1"/>
              </a:solidFill>
            </a:endParaRPr>
          </a:p>
        </p:txBody>
      </p:sp>
      <p:sp>
        <p:nvSpPr>
          <p:cNvPr id="52" name="ZoneTexte 51"/>
          <p:cNvSpPr txBox="1"/>
          <p:nvPr/>
        </p:nvSpPr>
        <p:spPr>
          <a:xfrm>
            <a:off x="130630" y="80531"/>
            <a:ext cx="49518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/>
              <a:t>BFS </a:t>
            </a:r>
            <a:r>
              <a:rPr lang="fr-FR" sz="1400" b="1" dirty="0" smtClean="0"/>
              <a:t>au 15 avril 2019, hors agents des DG et du bureau du cabinet</a:t>
            </a:r>
            <a:endParaRPr lang="fr-FR" sz="1400" b="1" dirty="0"/>
          </a:p>
        </p:txBody>
      </p:sp>
      <p:sp>
        <p:nvSpPr>
          <p:cNvPr id="55" name="ZoneTexte 54"/>
          <p:cNvSpPr txBox="1"/>
          <p:nvPr/>
        </p:nvSpPr>
        <p:spPr>
          <a:xfrm>
            <a:off x="6047005" y="80531"/>
            <a:ext cx="4999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/>
              <a:t>BFS </a:t>
            </a:r>
            <a:r>
              <a:rPr lang="fr-FR" sz="1400" b="1" dirty="0" smtClean="0"/>
              <a:t>au 15 avril 2019, avec agents des DG et du bureau du cabinet</a:t>
            </a:r>
            <a:endParaRPr lang="fr-FR" sz="1400" b="1" dirty="0"/>
          </a:p>
        </p:txBody>
      </p:sp>
      <p:sp>
        <p:nvSpPr>
          <p:cNvPr id="53" name="ZoneTexte 52"/>
          <p:cNvSpPr txBox="1"/>
          <p:nvPr/>
        </p:nvSpPr>
        <p:spPr>
          <a:xfrm>
            <a:off x="-857" y="6518737"/>
            <a:ext cx="57198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SG/SAFIG/SDAIG – Annexe présentatio</a:t>
            </a:r>
            <a:r>
              <a:rPr lang="fr-FR" sz="1100" dirty="0" smtClean="0"/>
              <a:t>n aux organisations syndicales – version du 6 mars 2019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409914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1620</TotalTime>
  <Words>288</Words>
  <Application>Microsoft Office PowerPoint</Application>
  <PresentationFormat>Grand écran</PresentationFormat>
  <Paragraphs>88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>Ministère de la Culture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GUILLARME Mathilde</cp:lastModifiedBy>
  <cp:revision>62</cp:revision>
  <cp:lastPrinted>2018-06-21T16:56:04Z</cp:lastPrinted>
  <dcterms:created xsi:type="dcterms:W3CDTF">2018-02-13T17:50:51Z</dcterms:created>
  <dcterms:modified xsi:type="dcterms:W3CDTF">2019-03-06T15:12:40Z</dcterms:modified>
</cp:coreProperties>
</file>