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3.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2.xml.rels" ContentType="application/vnd.openxmlformats-package.relationships+xml"/>
  <Override PartName="/ppt/notesSlides/_rels/notesSlide1.xml.rels" ContentType="application/vnd.openxmlformats-package.relationships+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97.png" ContentType="image/png"/>
  <Override PartName="/ppt/media/image96.png" ContentType="image/png"/>
  <Override PartName="/ppt/media/image95.png" ContentType="image/png"/>
  <Override PartName="/ppt/media/image92.png" ContentType="image/png"/>
  <Override PartName="/ppt/media/image87.png" ContentType="image/png"/>
  <Override PartName="/ppt/media/image86.png" ContentType="image/png"/>
  <Override PartName="/ppt/media/image85.png" ContentType="image/png"/>
  <Override PartName="/ppt/media/image84.png" ContentType="image/png"/>
  <Override PartName="/ppt/media/image82.png" ContentType="image/png"/>
  <Override PartName="/ppt/media/image99.wmf" ContentType="image/x-wmf"/>
  <Override PartName="/ppt/media/image81.png" ContentType="image/png"/>
  <Override PartName="/ppt/media/image80.png" ContentType="image/png"/>
  <Override PartName="/ppt/media/image20.png" ContentType="image/png"/>
  <Override PartName="/ppt/media/image78.png" ContentType="image/png"/>
  <Override PartName="/ppt/media/image77.png" ContentType="image/png"/>
  <Override PartName="/ppt/media/image76.png" ContentType="image/png"/>
  <Override PartName="/ppt/media/image2.jpeg" ContentType="image/jpeg"/>
  <Override PartName="/ppt/media/image75.png" ContentType="image/png"/>
  <Override PartName="/ppt/media/image74.png" ContentType="image/png"/>
  <Override PartName="/ppt/media/image73.png" ContentType="image/png"/>
  <Override PartName="/ppt/media/image72.png" ContentType="image/png"/>
  <Override PartName="/ppt/media/image71.png" ContentType="image/png"/>
  <Override PartName="/ppt/media/image70.png" ContentType="image/png"/>
  <Override PartName="/ppt/media/image7.png" ContentType="image/png"/>
  <Override PartName="/ppt/media/image11.png" ContentType="image/png"/>
  <Override PartName="/ppt/media/image69.png" ContentType="image/png"/>
  <Override PartName="/ppt/media/image68.png" ContentType="image/png"/>
  <Override PartName="/ppt/media/image67.png" ContentType="image/png"/>
  <Override PartName="/ppt/media/image4.png" ContentType="image/png"/>
  <Override PartName="/ppt/media/image66.png" ContentType="image/png"/>
  <Override PartName="/ppt/media/image1.jpeg" ContentType="image/jpeg"/>
  <Override PartName="/ppt/media/image3.png" ContentType="image/png"/>
  <Override PartName="/ppt/media/image65.png" ContentType="image/png"/>
  <Override PartName="/ppt/media/image64.png" ContentType="image/png"/>
  <Override PartName="/ppt/media/image62.png" ContentType="image/png"/>
  <Override PartName="/ppt/media/image61.png" ContentType="image/png"/>
  <Override PartName="/ppt/media/image60.png" ContentType="image/png"/>
  <Override PartName="/ppt/media/image59.png" ContentType="image/png"/>
  <Override PartName="/ppt/media/image56.png" ContentType="image/png"/>
  <Override PartName="/ppt/media/image55.png" ContentType="image/png"/>
  <Override PartName="/ppt/media/image49.png" ContentType="image/png"/>
  <Override PartName="/ppt/media/image46.png" ContentType="image/png"/>
  <Override PartName="/ppt/media/image45.png" ContentType="image/png"/>
  <Override PartName="/ppt/media/image39.png" ContentType="image/png"/>
  <Override PartName="/ppt/media/image44.jpeg" ContentType="image/jpeg"/>
  <Override PartName="/ppt/media/image42.png" ContentType="image/png"/>
  <Override PartName="/ppt/media/image38.png" ContentType="image/png"/>
  <Override PartName="/ppt/media/image37.png" ContentType="image/png"/>
  <Override PartName="/ppt/media/image36.png" ContentType="image/png"/>
  <Override PartName="/ppt/media/image34.png" ContentType="image/png"/>
  <Override PartName="/ppt/media/image32.png" ContentType="image/png"/>
  <Override PartName="/ppt/media/image89.png" ContentType="image/png"/>
  <Override PartName="/ppt/media/image31.png" ContentType="image/png"/>
  <Override PartName="/ppt/media/image88.png" ContentType="image/png"/>
  <Override PartName="/ppt/media/image30.png" ContentType="image/png"/>
  <Override PartName="/ppt/media/image43.jpeg" ContentType="image/jpeg"/>
  <Override PartName="/ppt/media/image29.png" ContentType="image/png"/>
  <Override PartName="/ppt/media/image50.png" ContentType="image/png"/>
  <Override PartName="/ppt/media/image13.jpeg" ContentType="image/jpeg"/>
  <Override PartName="/ppt/media/image25.png" ContentType="image/png"/>
  <Override PartName="/ppt/media/image24.png" ContentType="image/png"/>
  <Override PartName="/ppt/media/image22.png" ContentType="image/png"/>
  <Override PartName="/ppt/media/image10.jpeg" ContentType="image/jpeg"/>
  <Override PartName="/ppt/media/image21.png" ContentType="image/png"/>
  <Override PartName="/ppt/media/image79.png" ContentType="image/png"/>
  <Override PartName="/ppt/media/image94.png" ContentType="image/png"/>
  <Override PartName="/ppt/media/image19.png" ContentType="image/png"/>
  <Override PartName="/ppt/media/image63.png" ContentType="image/png"/>
  <Override PartName="/ppt/media/image18.jpeg" ContentType="image/jpeg"/>
  <Override PartName="/ppt/media/image98.png" ContentType="image/png"/>
  <Override PartName="/ppt/media/image40.png" ContentType="image/png"/>
  <Override PartName="/ppt/media/image90.png" ContentType="image/png"/>
  <Override PartName="/ppt/media/image15.png" ContentType="image/png"/>
  <Override PartName="/ppt/media/image58.png" ContentType="image/png"/>
  <Override PartName="/ppt/media/image6.jpeg" ContentType="image/jpeg"/>
  <Override PartName="/ppt/media/image12.png" ContentType="image/png"/>
  <Override PartName="/ppt/media/image8.png" ContentType="image/png"/>
  <Override PartName="/ppt/media/image35.png" ContentType="image/png"/>
  <Override PartName="/ppt/media/image23.png" ContentType="image/png"/>
  <Override PartName="/ppt/media/image14.jpeg" ContentType="image/jpeg"/>
  <Override PartName="/ppt/media/image41.png" ContentType="image/png"/>
  <Override PartName="/ppt/media/image91.png" ContentType="image/png"/>
  <Override PartName="/ppt/media/image16.png" ContentType="image/png"/>
  <Override PartName="/ppt/media/image51.png" ContentType="image/png"/>
  <Override PartName="/ppt/media/image26.png" ContentType="image/png"/>
  <Override PartName="/ppt/media/image47.png" ContentType="image/png"/>
  <Override PartName="/ppt/media/image53.png" ContentType="image/png"/>
  <Override PartName="/ppt/media/image17.jpeg" ContentType="image/jpeg"/>
  <Override PartName="/ppt/media/image28.png" ContentType="image/png"/>
  <Override PartName="/ppt/media/image9.jpeg" ContentType="image/jpeg"/>
  <Override PartName="/ppt/media/image33.png" ContentType="image/png"/>
  <Override PartName="/ppt/media/image83.png" ContentType="image/png"/>
  <Override PartName="/ppt/media/image57.png" ContentType="image/png"/>
  <Override PartName="/ppt/media/image52.png" ContentType="image/png"/>
  <Override PartName="/ppt/media/image27.png" ContentType="image/png"/>
  <Override PartName="/ppt/media/image5.jpeg" ContentType="image/jpeg"/>
  <Override PartName="/ppt/media/image48.png" ContentType="image/png"/>
  <Override PartName="/ppt/media/image54.png" ContentType="image/png"/>
  <Override PartName="/ppt/media/image93.png" ContentType="image/png"/>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9907587" cy="6858000"/>
  <p:notesSz cx="6797675" cy="985678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Cliquez pour modifier le format des notes</a:t>
            </a:r>
            <a:endParaRPr/>
          </a:p>
        </p:txBody>
      </p:sp>
      <p:sp>
        <p:nvSpPr>
          <p:cNvPr id="201"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&lt;en-tête&gt;</a:t>
            </a:r>
            <a:endParaRPr/>
          </a:p>
        </p:txBody>
      </p:sp>
      <p:sp>
        <p:nvSpPr>
          <p:cNvPr id="202"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&lt;date/heure&gt;</a:t>
            </a:r>
            <a:endParaRPr/>
          </a:p>
        </p:txBody>
      </p:sp>
      <p:sp>
        <p:nvSpPr>
          <p:cNvPr id="203"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&lt;pied de page&gt;</a:t>
            </a:r>
            <a:endParaRPr/>
          </a:p>
        </p:txBody>
      </p:sp>
      <p:sp>
        <p:nvSpPr>
          <p:cNvPr id="204" name="PlaceHolder 5"/>
          <p:cNvSpPr>
            <a:spLocks noGrp="1"/>
          </p:cNvSpPr>
          <p:nvPr>
            <p:ph type="sldNum"/>
          </p:nvPr>
        </p:nvSpPr>
        <p:spPr>
          <a:xfrm>
            <a:off x="4278960" y="10157400"/>
            <a:ext cx="3280680" cy="534240"/>
          </a:xfrm>
          <a:prstGeom prst="rect">
            <a:avLst/>
          </a:prstGeom>
        </p:spPr>
        <p:txBody>
          <a:bodyPr lIns="0" rIns="0" tIns="0" bIns="0" anchor="b"/>
          <a:p>
            <a:pPr algn="r"/>
            <a:fld id="{C08B00CD-FE09-4A5C-9600-47D91846E40F}" type="slidenum">
              <a:rPr lang="fr-FR" sz="1400">
                <a:latin typeface="Times New Roman"/>
              </a:rPr>
              <a:t>&lt;numéro&gt;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99" name="CustomShape 1"/>
          <p:cNvSpPr/>
          <p:nvPr/>
        </p:nvSpPr>
        <p:spPr>
          <a:xfrm>
            <a:off x="3850560" y="9363960"/>
            <a:ext cx="2945160" cy="491040"/>
          </a:xfrm>
          <a:prstGeom prst="rect">
            <a:avLst/>
          </a:prstGeom>
          <a:noFill/>
          <a:ln w="9360">
            <a:noFill/>
          </a:ln>
        </p:spPr>
        <p:style>
          <a:lnRef idx="0"/>
          <a:fillRef idx="0"/>
          <a:effectRef idx="0"/>
          <a:fontRef idx="minor"/>
        </p:style>
        <p:txBody>
          <a:bodyPr lIns="90000" rIns="90000" tIns="46800" bIns="46800" anchor="b"/>
          <a:p>
            <a:pPr algn="r">
              <a:lnSpc>
                <a:spcPct val="100000"/>
              </a:lnSpc>
            </a:pPr>
            <a:fld id="{5A956EF6-7CDB-437F-88C4-8454508DFF56}" type="slidenum">
              <a:rPr lang="fr-FR" sz="1200" strike="noStrike">
                <a:solidFill>
                  <a:srgbClr val="000000"/>
                </a:solidFill>
                <a:latin typeface="Calibri"/>
                <a:ea typeface="+mn-ea"/>
              </a:rPr>
              <a:t>&lt;numéro&gt;</a:t>
            </a:fld>
            <a:endParaRPr/>
          </a:p>
        </p:txBody>
      </p:sp>
      <p:sp>
        <p:nvSpPr>
          <p:cNvPr id="900" name="CustomShape 2"/>
          <p:cNvSpPr/>
          <p:nvPr/>
        </p:nvSpPr>
        <p:spPr>
          <a:xfrm>
            <a:off x="1130400" y="735480"/>
            <a:ext cx="4537800" cy="3702600"/>
          </a:xfrm>
          <a:prstGeom prst="rect">
            <a:avLst/>
          </a:prstGeom>
          <a:solidFill>
            <a:srgbClr val="ffffff"/>
          </a:solidFill>
          <a:ln w="9360">
            <a:solidFill>
              <a:srgbClr val="000000"/>
            </a:solidFill>
            <a:miter/>
          </a:ln>
        </p:spPr>
        <p:style>
          <a:lnRef idx="0"/>
          <a:fillRef idx="0"/>
          <a:effectRef idx="0"/>
          <a:fontRef idx="minor"/>
        </p:style>
      </p:sp>
      <p:sp>
        <p:nvSpPr>
          <p:cNvPr id="901" name="CustomShape 3"/>
          <p:cNvSpPr/>
          <p:nvPr/>
        </p:nvSpPr>
        <p:spPr>
          <a:xfrm>
            <a:off x="679680" y="4682520"/>
            <a:ext cx="5439600" cy="4436640"/>
          </a:xfrm>
          <a:prstGeom prst="rect">
            <a:avLst/>
          </a:prstGeom>
          <a:noFill/>
          <a:ln w="9360">
            <a:noFill/>
          </a:ln>
        </p:spPr>
        <p:style>
          <a:lnRef idx="0"/>
          <a:fillRef idx="0"/>
          <a:effectRef idx="0"/>
          <a:fontRef idx="minor"/>
        </p:style>
        <p:txBody>
          <a:bodyPr lIns="90000" rIns="90000" tIns="46800" bIns="46800" anchor="ctr"/>
          <a:p>
            <a:pPr>
              <a:lnSpc>
                <a:spcPct val="100000"/>
              </a:lnSpc>
              <a:buFont typeface="StarSymbol"/>
              <a:buChar char="l"/>
            </a:pPr>
            <a:r>
              <a:rPr lang="fr-FR" sz="1200" strike="noStrike">
                <a:solidFill>
                  <a:srgbClr val="000000"/>
                </a:solidFill>
                <a:latin typeface="Calibri"/>
                <a:ea typeface="Lucida Sans Unicode"/>
              </a:rPr>
              <a:t>M. Triolle</a:t>
            </a:r>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0" name="PlaceHolder 1"/>
          <p:cNvSpPr>
            <a:spLocks noGrp="1"/>
          </p:cNvSpPr>
          <p:nvPr>
            <p:ph type="body"/>
          </p:nvPr>
        </p:nvSpPr>
        <p:spPr>
          <a:xfrm>
            <a:off x="679680" y="4682520"/>
            <a:ext cx="5438160" cy="4435200"/>
          </a:xfrm>
          <a:prstGeom prst="rect">
            <a:avLst/>
          </a:prstGeom>
        </p:spPr>
        <p:txBody>
          <a:bodyPr lIns="90000" rIns="90000" tIns="46800" bIns="46800"/>
          <a:p>
            <a:r>
              <a:rPr lang="fr-FR" sz="2000" strike="noStrike">
                <a:latin typeface="Arial"/>
              </a:rPr>
              <a:t>Les AED : personnes qui gèrent la commande et les cartes agents dans chaque service</a:t>
            </a:r>
            <a:endParaRPr/>
          </a:p>
          <a:p>
            <a:pPr>
              <a:lnSpc>
                <a:spcPct val="100000"/>
              </a:lnSpc>
            </a:pPr>
            <a:r>
              <a:rPr lang="fr-FR" sz="1200" strike="noStrike">
                <a:solidFill>
                  <a:srgbClr val="002060"/>
                </a:solidFill>
                <a:latin typeface="Calibri"/>
              </a:rPr>
              <a:t>Les Autorités d’Enregistrement Délégué ED des services RH des Dracs et SCN  ont été informés  qu’ils devront se charger de la commande des cartes agents</a:t>
            </a:r>
            <a:endParaRPr/>
          </a:p>
          <a:p>
            <a:pPr>
              <a:lnSpc>
                <a:spcPct val="100000"/>
              </a:lnSpc>
            </a:pPr>
            <a:endParaRPr/>
          </a:p>
          <a:p>
            <a:pPr>
              <a:lnSpc>
                <a:spcPct val="100000"/>
              </a:lnSpc>
            </a:pPr>
            <a:r>
              <a:rPr lang="fr-FR" sz="2000" strike="noStrike">
                <a:solidFill>
                  <a:srgbClr val="002060"/>
                </a:solidFill>
                <a:latin typeface="Calibri"/>
              </a:rPr>
              <a:t>SG : cartes utilisateurs </a:t>
            </a:r>
            <a:endParaRPr/>
          </a:p>
          <a:p>
            <a:pPr>
              <a:lnSpc>
                <a:spcPct val="100000"/>
              </a:lnSpc>
            </a:pPr>
            <a:r>
              <a:rPr lang="fr-FR" sz="2000" strike="noStrike">
                <a:solidFill>
                  <a:srgbClr val="002060"/>
                </a:solidFill>
                <a:latin typeface="Calibri"/>
              </a:rPr>
              <a:t>Louvre et BNF : Carte AED</a:t>
            </a:r>
            <a:endParaRPr/>
          </a:p>
        </p:txBody>
      </p:sp>
      <p:sp>
        <p:nvSpPr>
          <p:cNvPr id="911" name="TextShape 2"/>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AC7A8E35-1A91-4F81-836A-DC92D342D6C8}" type="slidenum">
              <a:rPr lang="fr-FR" sz="1200" strike="noStrike">
                <a:solidFill>
                  <a:srgbClr val="000000"/>
                </a:solidFill>
                <a:latin typeface="Calibri"/>
                <a:ea typeface="+mn-ea"/>
              </a:rPr>
              <a:t>&lt;numéro&gt;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2" name="TextShape 1"/>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3D392A0D-4352-45B4-883E-E613CFC361B2}" type="slidenum">
              <a:rPr lang="fr-FR" sz="1200" strike="noStrike">
                <a:solidFill>
                  <a:srgbClr val="000000"/>
                </a:solidFill>
                <a:latin typeface="Calibri"/>
                <a:ea typeface="+mn-ea"/>
              </a:rPr>
              <a:t>&lt;numéro&gt;</a:t>
            </a:fld>
            <a:endParaRPr/>
          </a:p>
        </p:txBody>
      </p:sp>
      <p:sp>
        <p:nvSpPr>
          <p:cNvPr id="913" name="CustomShape 2"/>
          <p:cNvSpPr/>
          <p:nvPr/>
        </p:nvSpPr>
        <p:spPr>
          <a:xfrm>
            <a:off x="679680" y="4682520"/>
            <a:ext cx="5439600" cy="4436640"/>
          </a:xfrm>
          <a:prstGeom prst="rect">
            <a:avLst/>
          </a:prstGeom>
          <a:noFill/>
          <a:ln w="9360">
            <a:noFill/>
          </a:ln>
        </p:spPr>
        <p:style>
          <a:lnRef idx="0"/>
          <a:fillRef idx="0"/>
          <a:effectRef idx="0"/>
          <a:fontRef idx="minor"/>
        </p:style>
        <p:txBody>
          <a:bodyPr lIns="90000" rIns="90000" tIns="45000" bIns="45000"/>
          <a:p>
            <a:pPr>
              <a:lnSpc>
                <a:spcPct val="100000"/>
              </a:lnSpc>
            </a:pPr>
            <a:r>
              <a:rPr lang="fr-FR" sz="1200" strike="noStrike">
                <a:solidFill>
                  <a:srgbClr val="000000"/>
                </a:solidFill>
                <a:latin typeface="Calibri"/>
                <a:ea typeface="+mn-ea"/>
              </a:rPr>
              <a:t>Bu</a:t>
            </a:r>
            <a:endParaRPr/>
          </a:p>
        </p:txBody>
      </p:sp>
      <p:sp>
        <p:nvSpPr>
          <p:cNvPr id="914" name="CustomShape 3"/>
          <p:cNvSpPr/>
          <p:nvPr/>
        </p:nvSpPr>
        <p:spPr>
          <a:xfrm>
            <a:off x="3850560" y="9363960"/>
            <a:ext cx="2946600" cy="492480"/>
          </a:xfrm>
          <a:prstGeom prst="rect">
            <a:avLst/>
          </a:prstGeom>
          <a:noFill/>
          <a:ln w="9360">
            <a:noFill/>
          </a:ln>
        </p:spPr>
        <p:style>
          <a:lnRef idx="0"/>
          <a:fillRef idx="0"/>
          <a:effectRef idx="0"/>
          <a:fontRef idx="minor"/>
        </p:style>
        <p:txBody>
          <a:bodyPr lIns="90000" rIns="90000" tIns="46800" bIns="46800" anchor="b"/>
          <a:p>
            <a:pPr algn="r">
              <a:lnSpc>
                <a:spcPct val="100000"/>
              </a:lnSpc>
            </a:pPr>
            <a:fld id="{40739111-F002-4603-8F5F-DF5F1C0C9288}" type="slidenum">
              <a:rPr lang="fr-FR" sz="1200" strike="noStrike">
                <a:solidFill>
                  <a:srgbClr val="000000"/>
                </a:solidFill>
                <a:latin typeface="Calibri"/>
                <a:ea typeface="+mn-ea"/>
              </a:rPr>
              <a:t>&lt;numéro&gt;</a:t>
            </a:fld>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15" name="PlaceHolder 1"/>
          <p:cNvSpPr>
            <a:spLocks noGrp="1"/>
          </p:cNvSpPr>
          <p:nvPr>
            <p:ph type="body"/>
          </p:nvPr>
        </p:nvSpPr>
        <p:spPr>
          <a:xfrm>
            <a:off x="679680" y="4682520"/>
            <a:ext cx="5438160" cy="4435200"/>
          </a:xfrm>
          <a:prstGeom prst="rect">
            <a:avLst/>
          </a:prstGeom>
        </p:spPr>
        <p:txBody>
          <a:bodyPr lIns="90000" rIns="90000" tIns="46800" bIns="46800"/>
          <a:p>
            <a:endParaRPr/>
          </a:p>
        </p:txBody>
      </p:sp>
      <p:sp>
        <p:nvSpPr>
          <p:cNvPr id="916" name="TextShape 2"/>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3749E2A9-6E20-4255-B904-ADE560A16028}" type="slidenum">
              <a:rPr lang="fr-FR" sz="1200" strike="noStrike">
                <a:solidFill>
                  <a:srgbClr val="000000"/>
                </a:solidFill>
                <a:latin typeface="Calibri"/>
                <a:ea typeface="+mn-ea"/>
              </a:rPr>
              <a:t>&lt;numéro&gt;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2" name="TextShape 1"/>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461C2E3D-DED9-4C9F-8D74-0EA442F78BF5}" type="slidenum">
              <a:rPr lang="fr-FR" sz="1200" strike="noStrike">
                <a:solidFill>
                  <a:srgbClr val="000000"/>
                </a:solidFill>
                <a:latin typeface="Calibri"/>
                <a:ea typeface="+mn-ea"/>
              </a:rPr>
              <a:t>&lt;numéro&gt;</a:t>
            </a:fld>
            <a:endParaRPr/>
          </a:p>
        </p:txBody>
      </p:sp>
      <p:sp>
        <p:nvSpPr>
          <p:cNvPr id="903" name="CustomShape 2"/>
          <p:cNvSpPr/>
          <p:nvPr/>
        </p:nvSpPr>
        <p:spPr>
          <a:xfrm>
            <a:off x="679680" y="4682520"/>
            <a:ext cx="5439600" cy="4436640"/>
          </a:xfrm>
          <a:prstGeom prst="rect">
            <a:avLst/>
          </a:prstGeom>
          <a:noFill/>
          <a:ln w="9360">
            <a:noFill/>
          </a:ln>
        </p:spPr>
        <p:style>
          <a:lnRef idx="0"/>
          <a:fillRef idx="0"/>
          <a:effectRef idx="0"/>
          <a:fontRef idx="minor"/>
        </p:style>
        <p:txBody>
          <a:bodyPr lIns="90000" rIns="90000" tIns="45000" bIns="45000"/>
          <a:p>
            <a:pPr>
              <a:lnSpc>
                <a:spcPct val="100000"/>
              </a:lnSpc>
            </a:pPr>
            <a:r>
              <a:rPr lang="fr-FR" sz="1200" strike="noStrike">
                <a:solidFill>
                  <a:srgbClr val="000000"/>
                </a:solidFill>
                <a:latin typeface="Calibri"/>
                <a:ea typeface="+mn-ea"/>
              </a:rPr>
              <a:t>Bu</a:t>
            </a:r>
            <a:endParaRPr/>
          </a:p>
        </p:txBody>
      </p:sp>
      <p:sp>
        <p:nvSpPr>
          <p:cNvPr id="904" name="CustomShape 3"/>
          <p:cNvSpPr/>
          <p:nvPr/>
        </p:nvSpPr>
        <p:spPr>
          <a:xfrm>
            <a:off x="3850560" y="9363960"/>
            <a:ext cx="2946600" cy="492480"/>
          </a:xfrm>
          <a:prstGeom prst="rect">
            <a:avLst/>
          </a:prstGeom>
          <a:noFill/>
          <a:ln w="9360">
            <a:noFill/>
          </a:ln>
        </p:spPr>
        <p:style>
          <a:lnRef idx="0"/>
          <a:fillRef idx="0"/>
          <a:effectRef idx="0"/>
          <a:fontRef idx="minor"/>
        </p:style>
        <p:txBody>
          <a:bodyPr lIns="90000" rIns="90000" tIns="46800" bIns="46800" anchor="b"/>
          <a:p>
            <a:pPr algn="r">
              <a:lnSpc>
                <a:spcPct val="100000"/>
              </a:lnSpc>
            </a:pPr>
            <a:fld id="{0269C0D1-0616-4CBC-A59E-B9E4606CC128}" type="slidenum">
              <a:rPr lang="fr-FR" sz="1200" strike="noStrike">
                <a:solidFill>
                  <a:srgbClr val="000000"/>
                </a:solidFill>
                <a:latin typeface="Calibri"/>
                <a:ea typeface="+mn-ea"/>
              </a:rPr>
              <a:t>&lt;numéro&gt;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5" name="PlaceHolder 1"/>
          <p:cNvSpPr>
            <a:spLocks noGrp="1"/>
          </p:cNvSpPr>
          <p:nvPr>
            <p:ph type="body"/>
          </p:nvPr>
        </p:nvSpPr>
        <p:spPr>
          <a:xfrm>
            <a:off x="679680" y="4682520"/>
            <a:ext cx="5438160" cy="4435200"/>
          </a:xfrm>
          <a:prstGeom prst="rect">
            <a:avLst/>
          </a:prstGeom>
        </p:spPr>
        <p:txBody>
          <a:bodyPr lIns="90000" rIns="90000" tIns="46800" bIns="46800"/>
          <a:p>
            <a:r>
              <a:rPr lang="fr-FR" sz="2000" strike="noStrike">
                <a:latin typeface="Arial"/>
              </a:rPr>
              <a:t>Fin août 2015</a:t>
            </a:r>
            <a:endParaRPr/>
          </a:p>
        </p:txBody>
      </p:sp>
      <p:sp>
        <p:nvSpPr>
          <p:cNvPr id="906" name="TextShape 2"/>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50E0DA99-D7FE-4BF8-A7B5-12E65899F9B1}" type="slidenum">
              <a:rPr lang="fr-FR" sz="1200" strike="noStrike">
                <a:solidFill>
                  <a:srgbClr val="000000"/>
                </a:solidFill>
                <a:latin typeface="Calibri"/>
                <a:ea typeface="+mn-ea"/>
              </a:rPr>
              <a:t>&lt;numéro&gt;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07" name="TextShape 1"/>
          <p:cNvSpPr txBox="1"/>
          <p:nvPr/>
        </p:nvSpPr>
        <p:spPr>
          <a:xfrm>
            <a:off x="3850560" y="9363960"/>
            <a:ext cx="2945160" cy="491040"/>
          </a:xfrm>
          <a:prstGeom prst="rect">
            <a:avLst/>
          </a:prstGeom>
          <a:noFill/>
          <a:ln>
            <a:noFill/>
          </a:ln>
        </p:spPr>
        <p:txBody>
          <a:bodyPr lIns="90000" rIns="90000" tIns="46800" bIns="46800" anchor="b"/>
          <a:p>
            <a:pPr algn="r">
              <a:lnSpc>
                <a:spcPct val="100000"/>
              </a:lnSpc>
            </a:pPr>
            <a:fld id="{52BE5DB2-425C-475E-8802-766729C396C0}" type="slidenum">
              <a:rPr lang="fr-FR" sz="1200" strike="noStrike">
                <a:solidFill>
                  <a:srgbClr val="000000"/>
                </a:solidFill>
                <a:latin typeface="Calibri"/>
                <a:ea typeface="+mn-ea"/>
              </a:rPr>
              <a:t>&lt;numéro&gt;</a:t>
            </a:fld>
            <a:endParaRPr/>
          </a:p>
        </p:txBody>
      </p:sp>
      <p:sp>
        <p:nvSpPr>
          <p:cNvPr id="908" name="CustomShape 2"/>
          <p:cNvSpPr/>
          <p:nvPr/>
        </p:nvSpPr>
        <p:spPr>
          <a:xfrm>
            <a:off x="679680" y="4682520"/>
            <a:ext cx="5439600" cy="4436640"/>
          </a:xfrm>
          <a:prstGeom prst="rect">
            <a:avLst/>
          </a:prstGeom>
          <a:noFill/>
          <a:ln w="9360">
            <a:noFill/>
          </a:ln>
        </p:spPr>
        <p:style>
          <a:lnRef idx="0"/>
          <a:fillRef idx="0"/>
          <a:effectRef idx="0"/>
          <a:fontRef idx="minor"/>
        </p:style>
        <p:txBody>
          <a:bodyPr lIns="90000" rIns="90000" tIns="45000" bIns="45000"/>
          <a:p>
            <a:pPr>
              <a:lnSpc>
                <a:spcPct val="100000"/>
              </a:lnSpc>
            </a:pPr>
            <a:r>
              <a:rPr lang="fr-FR" sz="1200" strike="noStrike">
                <a:solidFill>
                  <a:srgbClr val="000000"/>
                </a:solidFill>
                <a:latin typeface="Calibri"/>
                <a:ea typeface="+mn-ea"/>
              </a:rPr>
              <a:t>Bu</a:t>
            </a:r>
            <a:endParaRPr/>
          </a:p>
        </p:txBody>
      </p:sp>
      <p:sp>
        <p:nvSpPr>
          <p:cNvPr id="909" name="CustomShape 3"/>
          <p:cNvSpPr/>
          <p:nvPr/>
        </p:nvSpPr>
        <p:spPr>
          <a:xfrm>
            <a:off x="3850560" y="9363960"/>
            <a:ext cx="2946600" cy="492480"/>
          </a:xfrm>
          <a:prstGeom prst="rect">
            <a:avLst/>
          </a:prstGeom>
          <a:noFill/>
          <a:ln w="9360">
            <a:noFill/>
          </a:ln>
        </p:spPr>
        <p:style>
          <a:lnRef idx="0"/>
          <a:fillRef idx="0"/>
          <a:effectRef idx="0"/>
          <a:fontRef idx="minor"/>
        </p:style>
        <p:txBody>
          <a:bodyPr lIns="90000" rIns="90000" tIns="46800" bIns="46800" anchor="b"/>
          <a:p>
            <a:pPr algn="r">
              <a:lnSpc>
                <a:spcPct val="100000"/>
              </a:lnSpc>
            </a:pPr>
            <a:fld id="{65E8D208-FB26-4DEB-8FDE-5716D988270C}" type="slidenum">
              <a:rPr lang="fr-FR" sz="1200" strike="noStrike">
                <a:solidFill>
                  <a:srgbClr val="000000"/>
                </a:solidFill>
                <a:latin typeface="Calibri"/>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8.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png"/><Relationship Id="rId3" Type="http://schemas.openxmlformats.org/officeDocument/2006/relationships/image" Target="../media/image16.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 Id="rId3" Type="http://schemas.openxmlformats.org/officeDocument/2006/relationships/image" Target="../media/image20.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28" name="PlaceHolder 2"/>
          <p:cNvSpPr>
            <a:spLocks noGrp="1"/>
          </p:cNvSpPr>
          <p:nvPr>
            <p:ph type="body"/>
          </p:nvPr>
        </p:nvSpPr>
        <p:spPr>
          <a:xfrm>
            <a:off x="495360" y="1604520"/>
            <a:ext cx="8916120" cy="1896840"/>
          </a:xfrm>
          <a:prstGeom prst="rect">
            <a:avLst/>
          </a:prstGeom>
        </p:spPr>
        <p:txBody>
          <a:bodyPr lIns="0" rIns="0" tIns="0" bIns="0"/>
          <a:p>
            <a:endParaRPr/>
          </a:p>
        </p:txBody>
      </p:sp>
      <p:sp>
        <p:nvSpPr>
          <p:cNvPr id="29" name="PlaceHolder 3"/>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31"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32"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33" name="PlaceHolder 4"/>
          <p:cNvSpPr>
            <a:spLocks noGrp="1"/>
          </p:cNvSpPr>
          <p:nvPr>
            <p:ph type="body"/>
          </p:nvPr>
        </p:nvSpPr>
        <p:spPr>
          <a:xfrm>
            <a:off x="5064120" y="3682080"/>
            <a:ext cx="4350960" cy="1896840"/>
          </a:xfrm>
          <a:prstGeom prst="rect">
            <a:avLst/>
          </a:prstGeom>
        </p:spPr>
        <p:txBody>
          <a:bodyPr lIns="0" rIns="0" tIns="0" bIns="0"/>
          <a:p>
            <a:endParaRPr/>
          </a:p>
        </p:txBody>
      </p:sp>
      <p:sp>
        <p:nvSpPr>
          <p:cNvPr id="34" name="PlaceHolder 5"/>
          <p:cNvSpPr>
            <a:spLocks noGrp="1"/>
          </p:cNvSpPr>
          <p:nvPr>
            <p:ph type="body"/>
          </p:nvPr>
        </p:nvSpPr>
        <p:spPr>
          <a:xfrm>
            <a:off x="495360" y="3682080"/>
            <a:ext cx="435096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36" name="PlaceHolder 2"/>
          <p:cNvSpPr>
            <a:spLocks noGrp="1"/>
          </p:cNvSpPr>
          <p:nvPr>
            <p:ph type="body"/>
          </p:nvPr>
        </p:nvSpPr>
        <p:spPr>
          <a:xfrm>
            <a:off x="495360" y="1604520"/>
            <a:ext cx="8916120" cy="3977280"/>
          </a:xfrm>
          <a:prstGeom prst="rect">
            <a:avLst/>
          </a:prstGeom>
        </p:spPr>
        <p:txBody>
          <a:bodyPr lIns="0" rIns="0" tIns="0" bIns="0"/>
          <a:p>
            <a:endParaRPr/>
          </a:p>
        </p:txBody>
      </p:sp>
      <p:sp>
        <p:nvSpPr>
          <p:cNvPr id="37" name="PlaceHolder 3"/>
          <p:cNvSpPr>
            <a:spLocks noGrp="1"/>
          </p:cNvSpPr>
          <p:nvPr>
            <p:ph type="body"/>
          </p:nvPr>
        </p:nvSpPr>
        <p:spPr>
          <a:xfrm>
            <a:off x="495360" y="1604520"/>
            <a:ext cx="8916120" cy="3977280"/>
          </a:xfrm>
          <a:prstGeom prst="rect">
            <a:avLst/>
          </a:prstGeom>
        </p:spPr>
        <p:txBody>
          <a:bodyPr lIns="0" rIns="0" tIns="0" bIns="0"/>
          <a:p>
            <a:endParaRPr/>
          </a:p>
        </p:txBody>
      </p:sp>
      <p:pic>
        <p:nvPicPr>
          <p:cNvPr id="38" name="" descr=""/>
          <p:cNvPicPr/>
          <p:nvPr/>
        </p:nvPicPr>
        <p:blipFill>
          <a:blip r:embed="rId2"/>
          <a:stretch/>
        </p:blipFill>
        <p:spPr>
          <a:xfrm>
            <a:off x="2460600" y="1604520"/>
            <a:ext cx="4984920" cy="3977280"/>
          </a:xfrm>
          <a:prstGeom prst="rect">
            <a:avLst/>
          </a:prstGeom>
          <a:ln>
            <a:noFill/>
          </a:ln>
        </p:spPr>
      </p:pic>
      <p:pic>
        <p:nvPicPr>
          <p:cNvPr id="39" name="" descr=""/>
          <p:cNvPicPr/>
          <p:nvPr/>
        </p:nvPicPr>
        <p:blipFill>
          <a:blip r:embed="rId3"/>
          <a:stretch/>
        </p:blipFill>
        <p:spPr>
          <a:xfrm>
            <a:off x="24606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47" name="PlaceHolder 2"/>
          <p:cNvSpPr>
            <a:spLocks noGrp="1"/>
          </p:cNvSpPr>
          <p:nvPr>
            <p:ph type="subTitle"/>
          </p:nvPr>
        </p:nvSpPr>
        <p:spPr>
          <a:xfrm>
            <a:off x="495360" y="1604520"/>
            <a:ext cx="891612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49" name="PlaceHolder 2"/>
          <p:cNvSpPr>
            <a:spLocks noGrp="1"/>
          </p:cNvSpPr>
          <p:nvPr>
            <p:ph type="body"/>
          </p:nvPr>
        </p:nvSpPr>
        <p:spPr>
          <a:xfrm>
            <a:off x="495360" y="1604520"/>
            <a:ext cx="891612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51"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52" name="PlaceHolder 3"/>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1238400" y="1122480"/>
            <a:ext cx="7430760" cy="238716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1238400" y="1122480"/>
            <a:ext cx="7430760" cy="11066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56"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57" name="PlaceHolder 3"/>
          <p:cNvSpPr>
            <a:spLocks noGrp="1"/>
          </p:cNvSpPr>
          <p:nvPr>
            <p:ph type="body"/>
          </p:nvPr>
        </p:nvSpPr>
        <p:spPr>
          <a:xfrm>
            <a:off x="495360" y="3682080"/>
            <a:ext cx="4350960" cy="1896840"/>
          </a:xfrm>
          <a:prstGeom prst="rect">
            <a:avLst/>
          </a:prstGeom>
        </p:spPr>
        <p:txBody>
          <a:bodyPr lIns="0" rIns="0" tIns="0" bIns="0"/>
          <a:p>
            <a:endParaRPr/>
          </a:p>
        </p:txBody>
      </p:sp>
      <p:sp>
        <p:nvSpPr>
          <p:cNvPr id="58" name="PlaceHolder 4"/>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7" name="PlaceHolder 2"/>
          <p:cNvSpPr>
            <a:spLocks noGrp="1"/>
          </p:cNvSpPr>
          <p:nvPr>
            <p:ph type="subTitle"/>
          </p:nvPr>
        </p:nvSpPr>
        <p:spPr>
          <a:xfrm>
            <a:off x="495360" y="1604520"/>
            <a:ext cx="891612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60"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61"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62" name="PlaceHolder 4"/>
          <p:cNvSpPr>
            <a:spLocks noGrp="1"/>
          </p:cNvSpPr>
          <p:nvPr>
            <p:ph type="body"/>
          </p:nvPr>
        </p:nvSpPr>
        <p:spPr>
          <a:xfrm>
            <a:off x="5064120" y="3682080"/>
            <a:ext cx="435096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64"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65"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66" name="PlaceHolder 4"/>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68" name="PlaceHolder 2"/>
          <p:cNvSpPr>
            <a:spLocks noGrp="1"/>
          </p:cNvSpPr>
          <p:nvPr>
            <p:ph type="body"/>
          </p:nvPr>
        </p:nvSpPr>
        <p:spPr>
          <a:xfrm>
            <a:off x="495360" y="1604520"/>
            <a:ext cx="8916120" cy="1896840"/>
          </a:xfrm>
          <a:prstGeom prst="rect">
            <a:avLst/>
          </a:prstGeom>
        </p:spPr>
        <p:txBody>
          <a:bodyPr lIns="0" rIns="0" tIns="0" bIns="0"/>
          <a:p>
            <a:endParaRPr/>
          </a:p>
        </p:txBody>
      </p:sp>
      <p:sp>
        <p:nvSpPr>
          <p:cNvPr id="69" name="PlaceHolder 3"/>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71"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72"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73" name="PlaceHolder 4"/>
          <p:cNvSpPr>
            <a:spLocks noGrp="1"/>
          </p:cNvSpPr>
          <p:nvPr>
            <p:ph type="body"/>
          </p:nvPr>
        </p:nvSpPr>
        <p:spPr>
          <a:xfrm>
            <a:off x="5064120" y="3682080"/>
            <a:ext cx="4350960" cy="1896840"/>
          </a:xfrm>
          <a:prstGeom prst="rect">
            <a:avLst/>
          </a:prstGeom>
        </p:spPr>
        <p:txBody>
          <a:bodyPr lIns="0" rIns="0" tIns="0" bIns="0"/>
          <a:p>
            <a:endParaRPr/>
          </a:p>
        </p:txBody>
      </p:sp>
      <p:sp>
        <p:nvSpPr>
          <p:cNvPr id="74" name="PlaceHolder 5"/>
          <p:cNvSpPr>
            <a:spLocks noGrp="1"/>
          </p:cNvSpPr>
          <p:nvPr>
            <p:ph type="body"/>
          </p:nvPr>
        </p:nvSpPr>
        <p:spPr>
          <a:xfrm>
            <a:off x="495360" y="3682080"/>
            <a:ext cx="435096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76" name="PlaceHolder 2"/>
          <p:cNvSpPr>
            <a:spLocks noGrp="1"/>
          </p:cNvSpPr>
          <p:nvPr>
            <p:ph type="body"/>
          </p:nvPr>
        </p:nvSpPr>
        <p:spPr>
          <a:xfrm>
            <a:off x="495360" y="1604520"/>
            <a:ext cx="8916120" cy="3977280"/>
          </a:xfrm>
          <a:prstGeom prst="rect">
            <a:avLst/>
          </a:prstGeom>
        </p:spPr>
        <p:txBody>
          <a:bodyPr lIns="0" rIns="0" tIns="0" bIns="0"/>
          <a:p>
            <a:endParaRPr/>
          </a:p>
        </p:txBody>
      </p:sp>
      <p:sp>
        <p:nvSpPr>
          <p:cNvPr id="77" name="PlaceHolder 3"/>
          <p:cNvSpPr>
            <a:spLocks noGrp="1"/>
          </p:cNvSpPr>
          <p:nvPr>
            <p:ph type="body"/>
          </p:nvPr>
        </p:nvSpPr>
        <p:spPr>
          <a:xfrm>
            <a:off x="495360" y="1604520"/>
            <a:ext cx="8916120" cy="3977280"/>
          </a:xfrm>
          <a:prstGeom prst="rect">
            <a:avLst/>
          </a:prstGeom>
        </p:spPr>
        <p:txBody>
          <a:bodyPr lIns="0" rIns="0" tIns="0" bIns="0"/>
          <a:p>
            <a:endParaRPr/>
          </a:p>
        </p:txBody>
      </p:sp>
      <p:pic>
        <p:nvPicPr>
          <p:cNvPr id="78" name="" descr=""/>
          <p:cNvPicPr/>
          <p:nvPr/>
        </p:nvPicPr>
        <p:blipFill>
          <a:blip r:embed="rId2"/>
          <a:stretch/>
        </p:blipFill>
        <p:spPr>
          <a:xfrm>
            <a:off x="2460600" y="1604520"/>
            <a:ext cx="4984920" cy="3977280"/>
          </a:xfrm>
          <a:prstGeom prst="rect">
            <a:avLst/>
          </a:prstGeom>
          <a:ln>
            <a:noFill/>
          </a:ln>
        </p:spPr>
      </p:pic>
      <p:pic>
        <p:nvPicPr>
          <p:cNvPr id="79" name="" descr=""/>
          <p:cNvPicPr/>
          <p:nvPr/>
        </p:nvPicPr>
        <p:blipFill>
          <a:blip r:embed="rId3"/>
          <a:stretch/>
        </p:blipFill>
        <p:spPr>
          <a:xfrm>
            <a:off x="24606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87" name="PlaceHolder 2"/>
          <p:cNvSpPr>
            <a:spLocks noGrp="1"/>
          </p:cNvSpPr>
          <p:nvPr>
            <p:ph type="subTitle"/>
          </p:nvPr>
        </p:nvSpPr>
        <p:spPr>
          <a:xfrm>
            <a:off x="495360" y="1604520"/>
            <a:ext cx="891612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89" name="PlaceHolder 2"/>
          <p:cNvSpPr>
            <a:spLocks noGrp="1"/>
          </p:cNvSpPr>
          <p:nvPr>
            <p:ph type="body"/>
          </p:nvPr>
        </p:nvSpPr>
        <p:spPr>
          <a:xfrm>
            <a:off x="495360" y="1604520"/>
            <a:ext cx="891612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91"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92" name="PlaceHolder 3"/>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1238400" y="1122480"/>
            <a:ext cx="7430760" cy="238716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9" name="PlaceHolder 2"/>
          <p:cNvSpPr>
            <a:spLocks noGrp="1"/>
          </p:cNvSpPr>
          <p:nvPr>
            <p:ph type="body"/>
          </p:nvPr>
        </p:nvSpPr>
        <p:spPr>
          <a:xfrm>
            <a:off x="495360" y="1604520"/>
            <a:ext cx="891612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1238400" y="1122480"/>
            <a:ext cx="7430760" cy="1106676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96"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97" name="PlaceHolder 3"/>
          <p:cNvSpPr>
            <a:spLocks noGrp="1"/>
          </p:cNvSpPr>
          <p:nvPr>
            <p:ph type="body"/>
          </p:nvPr>
        </p:nvSpPr>
        <p:spPr>
          <a:xfrm>
            <a:off x="495360" y="3682080"/>
            <a:ext cx="4350960" cy="1896840"/>
          </a:xfrm>
          <a:prstGeom prst="rect">
            <a:avLst/>
          </a:prstGeom>
        </p:spPr>
        <p:txBody>
          <a:bodyPr lIns="0" rIns="0" tIns="0" bIns="0"/>
          <a:p>
            <a:endParaRPr/>
          </a:p>
        </p:txBody>
      </p:sp>
      <p:sp>
        <p:nvSpPr>
          <p:cNvPr id="98" name="PlaceHolder 4"/>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00"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01"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02" name="PlaceHolder 4"/>
          <p:cNvSpPr>
            <a:spLocks noGrp="1"/>
          </p:cNvSpPr>
          <p:nvPr>
            <p:ph type="body"/>
          </p:nvPr>
        </p:nvSpPr>
        <p:spPr>
          <a:xfrm>
            <a:off x="5064120" y="3682080"/>
            <a:ext cx="435096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04"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05"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06" name="PlaceHolder 4"/>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08" name="PlaceHolder 2"/>
          <p:cNvSpPr>
            <a:spLocks noGrp="1"/>
          </p:cNvSpPr>
          <p:nvPr>
            <p:ph type="body"/>
          </p:nvPr>
        </p:nvSpPr>
        <p:spPr>
          <a:xfrm>
            <a:off x="495360" y="1604520"/>
            <a:ext cx="8916120" cy="1896840"/>
          </a:xfrm>
          <a:prstGeom prst="rect">
            <a:avLst/>
          </a:prstGeom>
        </p:spPr>
        <p:txBody>
          <a:bodyPr lIns="0" rIns="0" tIns="0" bIns="0"/>
          <a:p>
            <a:endParaRPr/>
          </a:p>
        </p:txBody>
      </p:sp>
      <p:sp>
        <p:nvSpPr>
          <p:cNvPr id="109" name="PlaceHolder 3"/>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11"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12"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13" name="PlaceHolder 4"/>
          <p:cNvSpPr>
            <a:spLocks noGrp="1"/>
          </p:cNvSpPr>
          <p:nvPr>
            <p:ph type="body"/>
          </p:nvPr>
        </p:nvSpPr>
        <p:spPr>
          <a:xfrm>
            <a:off x="5064120" y="3682080"/>
            <a:ext cx="4350960" cy="1896840"/>
          </a:xfrm>
          <a:prstGeom prst="rect">
            <a:avLst/>
          </a:prstGeom>
        </p:spPr>
        <p:txBody>
          <a:bodyPr lIns="0" rIns="0" tIns="0" bIns="0"/>
          <a:p>
            <a:endParaRPr/>
          </a:p>
        </p:txBody>
      </p:sp>
      <p:sp>
        <p:nvSpPr>
          <p:cNvPr id="114" name="PlaceHolder 5"/>
          <p:cNvSpPr>
            <a:spLocks noGrp="1"/>
          </p:cNvSpPr>
          <p:nvPr>
            <p:ph type="body"/>
          </p:nvPr>
        </p:nvSpPr>
        <p:spPr>
          <a:xfrm>
            <a:off x="495360" y="3682080"/>
            <a:ext cx="435096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16" name="PlaceHolder 2"/>
          <p:cNvSpPr>
            <a:spLocks noGrp="1"/>
          </p:cNvSpPr>
          <p:nvPr>
            <p:ph type="body"/>
          </p:nvPr>
        </p:nvSpPr>
        <p:spPr>
          <a:xfrm>
            <a:off x="495360" y="1604520"/>
            <a:ext cx="8916120" cy="3977280"/>
          </a:xfrm>
          <a:prstGeom prst="rect">
            <a:avLst/>
          </a:prstGeom>
        </p:spPr>
        <p:txBody>
          <a:bodyPr lIns="0" rIns="0" tIns="0" bIns="0"/>
          <a:p>
            <a:endParaRPr/>
          </a:p>
        </p:txBody>
      </p:sp>
      <p:sp>
        <p:nvSpPr>
          <p:cNvPr id="117" name="PlaceHolder 3"/>
          <p:cNvSpPr>
            <a:spLocks noGrp="1"/>
          </p:cNvSpPr>
          <p:nvPr>
            <p:ph type="body"/>
          </p:nvPr>
        </p:nvSpPr>
        <p:spPr>
          <a:xfrm>
            <a:off x="495360" y="1604520"/>
            <a:ext cx="8916120" cy="3977280"/>
          </a:xfrm>
          <a:prstGeom prst="rect">
            <a:avLst/>
          </a:prstGeom>
        </p:spPr>
        <p:txBody>
          <a:bodyPr lIns="0" rIns="0" tIns="0" bIns="0"/>
          <a:p>
            <a:endParaRPr/>
          </a:p>
        </p:txBody>
      </p:sp>
      <p:pic>
        <p:nvPicPr>
          <p:cNvPr id="118" name="" descr=""/>
          <p:cNvPicPr/>
          <p:nvPr/>
        </p:nvPicPr>
        <p:blipFill>
          <a:blip r:embed="rId2"/>
          <a:stretch/>
        </p:blipFill>
        <p:spPr>
          <a:xfrm>
            <a:off x="2460600" y="1604520"/>
            <a:ext cx="4984920" cy="3977280"/>
          </a:xfrm>
          <a:prstGeom prst="rect">
            <a:avLst/>
          </a:prstGeom>
          <a:ln>
            <a:noFill/>
          </a:ln>
        </p:spPr>
      </p:pic>
      <p:pic>
        <p:nvPicPr>
          <p:cNvPr id="119" name="" descr=""/>
          <p:cNvPicPr/>
          <p:nvPr/>
        </p:nvPicPr>
        <p:blipFill>
          <a:blip r:embed="rId3"/>
          <a:stretch/>
        </p:blipFill>
        <p:spPr>
          <a:xfrm>
            <a:off x="24606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26"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27" name="PlaceHolder 2"/>
          <p:cNvSpPr>
            <a:spLocks noGrp="1"/>
          </p:cNvSpPr>
          <p:nvPr>
            <p:ph type="subTitle"/>
          </p:nvPr>
        </p:nvSpPr>
        <p:spPr>
          <a:xfrm>
            <a:off x="495360" y="1604520"/>
            <a:ext cx="891612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29" name="PlaceHolder 2"/>
          <p:cNvSpPr>
            <a:spLocks noGrp="1"/>
          </p:cNvSpPr>
          <p:nvPr>
            <p:ph type="body"/>
          </p:nvPr>
        </p:nvSpPr>
        <p:spPr>
          <a:xfrm>
            <a:off x="495360" y="1604520"/>
            <a:ext cx="891612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1"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2" name="PlaceHolder 3"/>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31"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32" name="PlaceHolder 3"/>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3" name="PlaceHolder 1"/>
          <p:cNvSpPr>
            <a:spLocks noGrp="1"/>
          </p:cNvSpPr>
          <p:nvPr>
            <p:ph type="title"/>
          </p:nvPr>
        </p:nvSpPr>
        <p:spPr>
          <a:xfrm>
            <a:off x="1238400" y="1122480"/>
            <a:ext cx="7430760" cy="238716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4" name="PlaceHolder 1"/>
          <p:cNvSpPr>
            <a:spLocks noGrp="1"/>
          </p:cNvSpPr>
          <p:nvPr>
            <p:ph type="subTitle"/>
          </p:nvPr>
        </p:nvSpPr>
        <p:spPr>
          <a:xfrm>
            <a:off x="1238400" y="1122480"/>
            <a:ext cx="7430760" cy="1106676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36"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37" name="PlaceHolder 3"/>
          <p:cNvSpPr>
            <a:spLocks noGrp="1"/>
          </p:cNvSpPr>
          <p:nvPr>
            <p:ph type="body"/>
          </p:nvPr>
        </p:nvSpPr>
        <p:spPr>
          <a:xfrm>
            <a:off x="495360" y="3682080"/>
            <a:ext cx="4350960" cy="1896840"/>
          </a:xfrm>
          <a:prstGeom prst="rect">
            <a:avLst/>
          </a:prstGeom>
        </p:spPr>
        <p:txBody>
          <a:bodyPr lIns="0" rIns="0" tIns="0" bIns="0"/>
          <a:p>
            <a:endParaRPr/>
          </a:p>
        </p:txBody>
      </p:sp>
      <p:sp>
        <p:nvSpPr>
          <p:cNvPr id="138" name="PlaceHolder 4"/>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40"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41"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42" name="PlaceHolder 4"/>
          <p:cNvSpPr>
            <a:spLocks noGrp="1"/>
          </p:cNvSpPr>
          <p:nvPr>
            <p:ph type="body"/>
          </p:nvPr>
        </p:nvSpPr>
        <p:spPr>
          <a:xfrm>
            <a:off x="5064120" y="3682080"/>
            <a:ext cx="435096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44"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45"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46" name="PlaceHolder 4"/>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48" name="PlaceHolder 2"/>
          <p:cNvSpPr>
            <a:spLocks noGrp="1"/>
          </p:cNvSpPr>
          <p:nvPr>
            <p:ph type="body"/>
          </p:nvPr>
        </p:nvSpPr>
        <p:spPr>
          <a:xfrm>
            <a:off x="495360" y="1604520"/>
            <a:ext cx="8916120" cy="1896840"/>
          </a:xfrm>
          <a:prstGeom prst="rect">
            <a:avLst/>
          </a:prstGeom>
        </p:spPr>
        <p:txBody>
          <a:bodyPr lIns="0" rIns="0" tIns="0" bIns="0"/>
          <a:p>
            <a:endParaRPr/>
          </a:p>
        </p:txBody>
      </p:sp>
      <p:sp>
        <p:nvSpPr>
          <p:cNvPr id="149" name="PlaceHolder 3"/>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51"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52"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53" name="PlaceHolder 4"/>
          <p:cNvSpPr>
            <a:spLocks noGrp="1"/>
          </p:cNvSpPr>
          <p:nvPr>
            <p:ph type="body"/>
          </p:nvPr>
        </p:nvSpPr>
        <p:spPr>
          <a:xfrm>
            <a:off x="5064120" y="3682080"/>
            <a:ext cx="4350960" cy="1896840"/>
          </a:xfrm>
          <a:prstGeom prst="rect">
            <a:avLst/>
          </a:prstGeom>
        </p:spPr>
        <p:txBody>
          <a:bodyPr lIns="0" rIns="0" tIns="0" bIns="0"/>
          <a:p>
            <a:endParaRPr/>
          </a:p>
        </p:txBody>
      </p:sp>
      <p:sp>
        <p:nvSpPr>
          <p:cNvPr id="154" name="PlaceHolder 5"/>
          <p:cNvSpPr>
            <a:spLocks noGrp="1"/>
          </p:cNvSpPr>
          <p:nvPr>
            <p:ph type="body"/>
          </p:nvPr>
        </p:nvSpPr>
        <p:spPr>
          <a:xfrm>
            <a:off x="495360" y="3682080"/>
            <a:ext cx="435096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56" name="PlaceHolder 2"/>
          <p:cNvSpPr>
            <a:spLocks noGrp="1"/>
          </p:cNvSpPr>
          <p:nvPr>
            <p:ph type="body"/>
          </p:nvPr>
        </p:nvSpPr>
        <p:spPr>
          <a:xfrm>
            <a:off x="495360" y="1604520"/>
            <a:ext cx="8916120" cy="3977280"/>
          </a:xfrm>
          <a:prstGeom prst="rect">
            <a:avLst/>
          </a:prstGeom>
        </p:spPr>
        <p:txBody>
          <a:bodyPr lIns="0" rIns="0" tIns="0" bIns="0"/>
          <a:p>
            <a:endParaRPr/>
          </a:p>
        </p:txBody>
      </p:sp>
      <p:sp>
        <p:nvSpPr>
          <p:cNvPr id="157" name="PlaceHolder 3"/>
          <p:cNvSpPr>
            <a:spLocks noGrp="1"/>
          </p:cNvSpPr>
          <p:nvPr>
            <p:ph type="body"/>
          </p:nvPr>
        </p:nvSpPr>
        <p:spPr>
          <a:xfrm>
            <a:off x="495360" y="1604520"/>
            <a:ext cx="8916120" cy="3977280"/>
          </a:xfrm>
          <a:prstGeom prst="rect">
            <a:avLst/>
          </a:prstGeom>
        </p:spPr>
        <p:txBody>
          <a:bodyPr lIns="0" rIns="0" tIns="0" bIns="0"/>
          <a:p>
            <a:endParaRPr/>
          </a:p>
        </p:txBody>
      </p:sp>
      <p:pic>
        <p:nvPicPr>
          <p:cNvPr id="158" name="" descr=""/>
          <p:cNvPicPr/>
          <p:nvPr/>
        </p:nvPicPr>
        <p:blipFill>
          <a:blip r:embed="rId2"/>
          <a:stretch/>
        </p:blipFill>
        <p:spPr>
          <a:xfrm>
            <a:off x="2460600" y="1604520"/>
            <a:ext cx="4984920" cy="3977280"/>
          </a:xfrm>
          <a:prstGeom prst="rect">
            <a:avLst/>
          </a:prstGeom>
          <a:ln>
            <a:noFill/>
          </a:ln>
        </p:spPr>
      </p:pic>
      <p:pic>
        <p:nvPicPr>
          <p:cNvPr id="159" name="" descr=""/>
          <p:cNvPicPr/>
          <p:nvPr/>
        </p:nvPicPr>
        <p:blipFill>
          <a:blip r:embed="rId3"/>
          <a:stretch/>
        </p:blipFill>
        <p:spPr>
          <a:xfrm>
            <a:off x="24606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1238400" y="1122480"/>
            <a:ext cx="7430760" cy="238716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66"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67" name="PlaceHolder 2"/>
          <p:cNvSpPr>
            <a:spLocks noGrp="1"/>
          </p:cNvSpPr>
          <p:nvPr>
            <p:ph type="subTitle"/>
          </p:nvPr>
        </p:nvSpPr>
        <p:spPr>
          <a:xfrm>
            <a:off x="495360" y="1604520"/>
            <a:ext cx="8916120" cy="397728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69" name="PlaceHolder 2"/>
          <p:cNvSpPr>
            <a:spLocks noGrp="1"/>
          </p:cNvSpPr>
          <p:nvPr>
            <p:ph type="body"/>
          </p:nvPr>
        </p:nvSpPr>
        <p:spPr>
          <a:xfrm>
            <a:off x="495360" y="1604520"/>
            <a:ext cx="8916120" cy="397728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71"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72" name="PlaceHolder 3"/>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73" name="PlaceHolder 1"/>
          <p:cNvSpPr>
            <a:spLocks noGrp="1"/>
          </p:cNvSpPr>
          <p:nvPr>
            <p:ph type="title"/>
          </p:nvPr>
        </p:nvSpPr>
        <p:spPr>
          <a:xfrm>
            <a:off x="1238400" y="1122480"/>
            <a:ext cx="7430760" cy="238716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74" name="PlaceHolder 1"/>
          <p:cNvSpPr>
            <a:spLocks noGrp="1"/>
          </p:cNvSpPr>
          <p:nvPr>
            <p:ph type="subTitle"/>
          </p:nvPr>
        </p:nvSpPr>
        <p:spPr>
          <a:xfrm>
            <a:off x="1238400" y="1122480"/>
            <a:ext cx="7430760" cy="1106676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76"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77" name="PlaceHolder 3"/>
          <p:cNvSpPr>
            <a:spLocks noGrp="1"/>
          </p:cNvSpPr>
          <p:nvPr>
            <p:ph type="body"/>
          </p:nvPr>
        </p:nvSpPr>
        <p:spPr>
          <a:xfrm>
            <a:off x="495360" y="3682080"/>
            <a:ext cx="4350960" cy="1896840"/>
          </a:xfrm>
          <a:prstGeom prst="rect">
            <a:avLst/>
          </a:prstGeom>
        </p:spPr>
        <p:txBody>
          <a:bodyPr lIns="0" rIns="0" tIns="0" bIns="0"/>
          <a:p>
            <a:endParaRPr/>
          </a:p>
        </p:txBody>
      </p:sp>
      <p:sp>
        <p:nvSpPr>
          <p:cNvPr id="178" name="PlaceHolder 4"/>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80"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181"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82" name="PlaceHolder 4"/>
          <p:cNvSpPr>
            <a:spLocks noGrp="1"/>
          </p:cNvSpPr>
          <p:nvPr>
            <p:ph type="body"/>
          </p:nvPr>
        </p:nvSpPr>
        <p:spPr>
          <a:xfrm>
            <a:off x="5064120" y="3682080"/>
            <a:ext cx="4350960" cy="18968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84"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85"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86" name="PlaceHolder 4"/>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88" name="PlaceHolder 2"/>
          <p:cNvSpPr>
            <a:spLocks noGrp="1"/>
          </p:cNvSpPr>
          <p:nvPr>
            <p:ph type="body"/>
          </p:nvPr>
        </p:nvSpPr>
        <p:spPr>
          <a:xfrm>
            <a:off x="495360" y="1604520"/>
            <a:ext cx="8916120" cy="1896840"/>
          </a:xfrm>
          <a:prstGeom prst="rect">
            <a:avLst/>
          </a:prstGeom>
        </p:spPr>
        <p:txBody>
          <a:bodyPr lIns="0" rIns="0" tIns="0" bIns="0"/>
          <a:p>
            <a:endParaRPr/>
          </a:p>
        </p:txBody>
      </p:sp>
      <p:sp>
        <p:nvSpPr>
          <p:cNvPr id="189" name="PlaceHolder 3"/>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91"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92"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193" name="PlaceHolder 4"/>
          <p:cNvSpPr>
            <a:spLocks noGrp="1"/>
          </p:cNvSpPr>
          <p:nvPr>
            <p:ph type="body"/>
          </p:nvPr>
        </p:nvSpPr>
        <p:spPr>
          <a:xfrm>
            <a:off x="5064120" y="3682080"/>
            <a:ext cx="4350960" cy="1896840"/>
          </a:xfrm>
          <a:prstGeom prst="rect">
            <a:avLst/>
          </a:prstGeom>
        </p:spPr>
        <p:txBody>
          <a:bodyPr lIns="0" rIns="0" tIns="0" bIns="0"/>
          <a:p>
            <a:endParaRPr/>
          </a:p>
        </p:txBody>
      </p:sp>
      <p:sp>
        <p:nvSpPr>
          <p:cNvPr id="194" name="PlaceHolder 5"/>
          <p:cNvSpPr>
            <a:spLocks noGrp="1"/>
          </p:cNvSpPr>
          <p:nvPr>
            <p:ph type="body"/>
          </p:nvPr>
        </p:nvSpPr>
        <p:spPr>
          <a:xfrm>
            <a:off x="495360" y="3682080"/>
            <a:ext cx="4350960" cy="18968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1238400" y="1122480"/>
            <a:ext cx="7430760" cy="1106676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96" name="PlaceHolder 2"/>
          <p:cNvSpPr>
            <a:spLocks noGrp="1"/>
          </p:cNvSpPr>
          <p:nvPr>
            <p:ph type="body"/>
          </p:nvPr>
        </p:nvSpPr>
        <p:spPr>
          <a:xfrm>
            <a:off x="495360" y="1604520"/>
            <a:ext cx="8916120" cy="3977280"/>
          </a:xfrm>
          <a:prstGeom prst="rect">
            <a:avLst/>
          </a:prstGeom>
        </p:spPr>
        <p:txBody>
          <a:bodyPr lIns="0" rIns="0" tIns="0" bIns="0"/>
          <a:p>
            <a:endParaRPr/>
          </a:p>
        </p:txBody>
      </p:sp>
      <p:sp>
        <p:nvSpPr>
          <p:cNvPr id="197" name="PlaceHolder 3"/>
          <p:cNvSpPr>
            <a:spLocks noGrp="1"/>
          </p:cNvSpPr>
          <p:nvPr>
            <p:ph type="body"/>
          </p:nvPr>
        </p:nvSpPr>
        <p:spPr>
          <a:xfrm>
            <a:off x="495360" y="1604520"/>
            <a:ext cx="8916120" cy="3977280"/>
          </a:xfrm>
          <a:prstGeom prst="rect">
            <a:avLst/>
          </a:prstGeom>
        </p:spPr>
        <p:txBody>
          <a:bodyPr lIns="0" rIns="0" tIns="0" bIns="0"/>
          <a:p>
            <a:endParaRPr/>
          </a:p>
        </p:txBody>
      </p:sp>
      <p:pic>
        <p:nvPicPr>
          <p:cNvPr id="198" name="" descr=""/>
          <p:cNvPicPr/>
          <p:nvPr/>
        </p:nvPicPr>
        <p:blipFill>
          <a:blip r:embed="rId2"/>
          <a:stretch/>
        </p:blipFill>
        <p:spPr>
          <a:xfrm>
            <a:off x="2460600" y="1604520"/>
            <a:ext cx="4984920" cy="3977280"/>
          </a:xfrm>
          <a:prstGeom prst="rect">
            <a:avLst/>
          </a:prstGeom>
          <a:ln>
            <a:noFill/>
          </a:ln>
        </p:spPr>
      </p:pic>
      <p:pic>
        <p:nvPicPr>
          <p:cNvPr id="199" name="" descr=""/>
          <p:cNvPicPr/>
          <p:nvPr/>
        </p:nvPicPr>
        <p:blipFill>
          <a:blip r:embed="rId3"/>
          <a:stretch/>
        </p:blipFill>
        <p:spPr>
          <a:xfrm>
            <a:off x="2460600" y="1604520"/>
            <a:ext cx="4984920" cy="397728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16"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17" name="PlaceHolder 3"/>
          <p:cNvSpPr>
            <a:spLocks noGrp="1"/>
          </p:cNvSpPr>
          <p:nvPr>
            <p:ph type="body"/>
          </p:nvPr>
        </p:nvSpPr>
        <p:spPr>
          <a:xfrm>
            <a:off x="495360" y="3682080"/>
            <a:ext cx="4350960" cy="1896840"/>
          </a:xfrm>
          <a:prstGeom prst="rect">
            <a:avLst/>
          </a:prstGeom>
        </p:spPr>
        <p:txBody>
          <a:bodyPr lIns="0" rIns="0" tIns="0" bIns="0"/>
          <a:p>
            <a:endParaRPr/>
          </a:p>
        </p:txBody>
      </p:sp>
      <p:sp>
        <p:nvSpPr>
          <p:cNvPr id="18" name="PlaceHolder 4"/>
          <p:cNvSpPr>
            <a:spLocks noGrp="1"/>
          </p:cNvSpPr>
          <p:nvPr>
            <p:ph type="body"/>
          </p:nvPr>
        </p:nvSpPr>
        <p:spPr>
          <a:xfrm>
            <a:off x="5064120" y="1604520"/>
            <a:ext cx="435096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20" name="PlaceHolder 2"/>
          <p:cNvSpPr>
            <a:spLocks noGrp="1"/>
          </p:cNvSpPr>
          <p:nvPr>
            <p:ph type="body"/>
          </p:nvPr>
        </p:nvSpPr>
        <p:spPr>
          <a:xfrm>
            <a:off x="495360" y="1604520"/>
            <a:ext cx="4350960" cy="3977280"/>
          </a:xfrm>
          <a:prstGeom prst="rect">
            <a:avLst/>
          </a:prstGeom>
        </p:spPr>
        <p:txBody>
          <a:bodyPr lIns="0" rIns="0" tIns="0" bIns="0"/>
          <a:p>
            <a:endParaRPr/>
          </a:p>
        </p:txBody>
      </p:sp>
      <p:sp>
        <p:nvSpPr>
          <p:cNvPr id="21"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22" name="PlaceHolder 4"/>
          <p:cNvSpPr>
            <a:spLocks noGrp="1"/>
          </p:cNvSpPr>
          <p:nvPr>
            <p:ph type="body"/>
          </p:nvPr>
        </p:nvSpPr>
        <p:spPr>
          <a:xfrm>
            <a:off x="5064120" y="3682080"/>
            <a:ext cx="4350960" cy="189684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38400" y="1122480"/>
            <a:ext cx="7430760" cy="2387160"/>
          </a:xfrm>
          <a:prstGeom prst="rect">
            <a:avLst/>
          </a:prstGeom>
        </p:spPr>
        <p:txBody>
          <a:bodyPr lIns="0" rIns="0" tIns="0" bIns="0" anchor="ctr"/>
          <a:p>
            <a:endParaRPr/>
          </a:p>
        </p:txBody>
      </p:sp>
      <p:sp>
        <p:nvSpPr>
          <p:cNvPr id="24" name="PlaceHolder 2"/>
          <p:cNvSpPr>
            <a:spLocks noGrp="1"/>
          </p:cNvSpPr>
          <p:nvPr>
            <p:ph type="body"/>
          </p:nvPr>
        </p:nvSpPr>
        <p:spPr>
          <a:xfrm>
            <a:off x="495360" y="1604520"/>
            <a:ext cx="4350960" cy="1896840"/>
          </a:xfrm>
          <a:prstGeom prst="rect">
            <a:avLst/>
          </a:prstGeom>
        </p:spPr>
        <p:txBody>
          <a:bodyPr lIns="0" rIns="0" tIns="0" bIns="0"/>
          <a:p>
            <a:endParaRPr/>
          </a:p>
        </p:txBody>
      </p:sp>
      <p:sp>
        <p:nvSpPr>
          <p:cNvPr id="25" name="PlaceHolder 3"/>
          <p:cNvSpPr>
            <a:spLocks noGrp="1"/>
          </p:cNvSpPr>
          <p:nvPr>
            <p:ph type="body"/>
          </p:nvPr>
        </p:nvSpPr>
        <p:spPr>
          <a:xfrm>
            <a:off x="5064120" y="1604520"/>
            <a:ext cx="4350960" cy="1896840"/>
          </a:xfrm>
          <a:prstGeom prst="rect">
            <a:avLst/>
          </a:prstGeom>
        </p:spPr>
        <p:txBody>
          <a:bodyPr lIns="0" rIns="0" tIns="0" bIns="0"/>
          <a:p>
            <a:endParaRPr/>
          </a:p>
        </p:txBody>
      </p:sp>
      <p:sp>
        <p:nvSpPr>
          <p:cNvPr id="26" name="PlaceHolder 4"/>
          <p:cNvSpPr>
            <a:spLocks noGrp="1"/>
          </p:cNvSpPr>
          <p:nvPr>
            <p:ph type="body"/>
          </p:nvPr>
        </p:nvSpPr>
        <p:spPr>
          <a:xfrm>
            <a:off x="495360" y="3682080"/>
            <a:ext cx="891612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3.jpeg"/><Relationship Id="rId3" Type="http://schemas.openxmlformats.org/officeDocument/2006/relationships/image" Target="../media/image14.jpe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7.jpeg"/><Relationship Id="rId3" Type="http://schemas.openxmlformats.org/officeDocument/2006/relationships/image" Target="../media/image18.jpe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Picture 1" descr=""/>
          <p:cNvPicPr/>
          <p:nvPr/>
        </p:nvPicPr>
        <p:blipFill>
          <a:blip r:embed="rId2"/>
          <a:stretch/>
        </p:blipFill>
        <p:spPr>
          <a:xfrm>
            <a:off x="-69840" y="-4680"/>
            <a:ext cx="1047240" cy="1242720"/>
          </a:xfrm>
          <a:prstGeom prst="rect">
            <a:avLst/>
          </a:prstGeom>
          <a:ln w="9360">
            <a:noFill/>
          </a:ln>
        </p:spPr>
      </p:pic>
      <p:pic>
        <p:nvPicPr>
          <p:cNvPr id="1" name="Picture 2" descr=""/>
          <p:cNvPicPr/>
          <p:nvPr/>
        </p:nvPicPr>
        <p:blipFill>
          <a:blip r:embed="rId3"/>
          <a:stretch/>
        </p:blipFill>
        <p:spPr>
          <a:xfrm>
            <a:off x="9050400" y="5973840"/>
            <a:ext cx="698040" cy="904680"/>
          </a:xfrm>
          <a:prstGeom prst="rect">
            <a:avLst/>
          </a:prstGeom>
          <a:ln w="9360">
            <a:noFill/>
          </a:ln>
        </p:spPr>
      </p:pic>
      <p:sp>
        <p:nvSpPr>
          <p:cNvPr id="2" name="Line 1"/>
          <p:cNvSpPr/>
          <p:nvPr/>
        </p:nvSpPr>
        <p:spPr>
          <a:xfrm flipH="1">
            <a:off x="260280" y="1166760"/>
            <a:ext cx="7669080" cy="1440"/>
          </a:xfrm>
          <a:prstGeom prst="line">
            <a:avLst/>
          </a:prstGeom>
          <a:ln w="28440">
            <a:solidFill>
              <a:srgbClr val="b35189"/>
            </a:solidFill>
            <a:miter/>
          </a:ln>
        </p:spPr>
      </p:sp>
      <p:sp>
        <p:nvSpPr>
          <p:cNvPr id="3" name="PlaceHolder 2"/>
          <p:cNvSpPr>
            <a:spLocks noGrp="1"/>
          </p:cNvSpPr>
          <p:nvPr>
            <p:ph type="sldNum"/>
          </p:nvPr>
        </p:nvSpPr>
        <p:spPr>
          <a:xfrm>
            <a:off x="6738840" y="6532560"/>
            <a:ext cx="2304720" cy="290160"/>
          </a:xfrm>
          <a:prstGeom prst="rect">
            <a:avLst/>
          </a:prstGeom>
        </p:spPr>
        <p:txBody>
          <a:bodyPr lIns="90000" rIns="90000" tIns="46800" bIns="46800"/>
          <a:p>
            <a:pPr algn="r">
              <a:lnSpc>
                <a:spcPct val="100000"/>
              </a:lnSpc>
            </a:pPr>
            <a:fld id="{CE49F661-A8A0-40DC-89B7-877829D21437}" type="slidenum">
              <a:rPr lang="fr-FR" sz="1200" strike="noStrike">
                <a:solidFill>
                  <a:srgbClr val="465741"/>
                </a:solidFill>
                <a:latin typeface="Trebuchet MS"/>
                <a:ea typeface="Lucida Sans Unicode"/>
              </a:rPr>
              <a:t>&lt;numéro&gt;</a:t>
            </a:fld>
            <a:endParaRPr/>
          </a:p>
        </p:txBody>
      </p:sp>
      <p:sp>
        <p:nvSpPr>
          <p:cNvPr id="4" name="PlaceHolder 3"/>
          <p:cNvSpPr>
            <a:spLocks noGrp="1"/>
          </p:cNvSpPr>
          <p:nvPr>
            <p:ph type="title"/>
          </p:nvPr>
        </p:nvSpPr>
        <p:spPr>
          <a:xfrm>
            <a:off x="495360" y="273600"/>
            <a:ext cx="8916120" cy="1144800"/>
          </a:xfrm>
          <a:prstGeom prst="rect">
            <a:avLst/>
          </a:prstGeom>
        </p:spPr>
        <p:txBody>
          <a:bodyPr lIns="0" rIns="0" tIns="0" bIns="0" anchor="ctr"/>
          <a:p>
            <a:r>
              <a:rPr lang="en-GB" sz="2800">
                <a:latin typeface="Arial"/>
              </a:rPr>
              <a:t>Cliquez pour éditer le format du texte-titre</a:t>
            </a:r>
            <a:endParaRPr/>
          </a:p>
        </p:txBody>
      </p:sp>
      <p:sp>
        <p:nvSpPr>
          <p:cNvPr id="5" name="PlaceHolder 4"/>
          <p:cNvSpPr>
            <a:spLocks noGrp="1"/>
          </p:cNvSpPr>
          <p:nvPr>
            <p:ph type="body"/>
          </p:nvPr>
        </p:nvSpPr>
        <p:spPr>
          <a:xfrm>
            <a:off x="495360" y="1604520"/>
            <a:ext cx="8916120" cy="3977280"/>
          </a:xfrm>
          <a:prstGeom prst="rect">
            <a:avLst/>
          </a:prstGeom>
        </p:spPr>
        <p:txBody>
          <a:bodyPr lIns="0" rIns="0" tIns="0" bIns="0"/>
          <a:p>
            <a:pPr>
              <a:buSzPct val="45000"/>
              <a:buFont typeface="StarSymbol"/>
              <a:buChar char=""/>
            </a:pPr>
            <a:r>
              <a:rPr lang="en-GB" sz="2400">
                <a:latin typeface="Trebuchet MS"/>
              </a:rPr>
              <a:t>Cliquez pour éditer le format du plan de texte</a:t>
            </a:r>
            <a:endParaRPr/>
          </a:p>
          <a:p>
            <a:pPr lvl="1">
              <a:buSzPct val="75000"/>
              <a:buFont typeface="StarSymbol"/>
              <a:buChar char=""/>
            </a:pPr>
            <a:r>
              <a:rPr i="1" lang="en-GB" sz="1400">
                <a:latin typeface="Trebuchet MS"/>
              </a:rPr>
              <a:t>Second niveau de plan</a:t>
            </a:r>
            <a:endParaRPr/>
          </a:p>
          <a:p>
            <a:pPr lvl="2">
              <a:buSzPct val="45000"/>
              <a:buFont typeface="StarSymbol"/>
              <a:buChar char=""/>
            </a:pPr>
            <a:r>
              <a:rPr i="1" lang="en-GB" sz="1600">
                <a:latin typeface="Trebuchet MS"/>
              </a:rPr>
              <a:t>Troisième niveau de plan</a:t>
            </a:r>
            <a:endParaRPr/>
          </a:p>
          <a:p>
            <a:pPr lvl="3">
              <a:buSzPct val="75000"/>
              <a:buFont typeface="StarSymbol"/>
              <a:buChar char=""/>
            </a:pPr>
            <a:r>
              <a:rPr i="1" lang="en-GB" sz="1600">
                <a:latin typeface="Trebuchet MS"/>
              </a:rPr>
              <a:t>Quatrième niveau de plan</a:t>
            </a:r>
            <a:endParaRPr/>
          </a:p>
          <a:p>
            <a:pPr lvl="4">
              <a:buSzPct val="45000"/>
              <a:buFont typeface="StarSymbol"/>
              <a:buChar char=""/>
            </a:pPr>
            <a:r>
              <a:rPr i="1" lang="en-GB" sz="2000">
                <a:latin typeface="Trebuchet MS"/>
              </a:rPr>
              <a:t>Cinquième niveau de plan</a:t>
            </a:r>
            <a:endParaRPr/>
          </a:p>
          <a:p>
            <a:pPr lvl="5">
              <a:buSzPct val="45000"/>
              <a:buFont typeface="StarSymbol"/>
              <a:buChar char=""/>
            </a:pPr>
            <a:r>
              <a:rPr i="1" lang="en-GB" sz="2000">
                <a:latin typeface="Trebuchet MS"/>
              </a:rPr>
              <a:t>Sixième niveau de plan</a:t>
            </a:r>
            <a:endParaRPr/>
          </a:p>
          <a:p>
            <a:pPr lvl="6">
              <a:buSzPct val="45000"/>
              <a:buFont typeface="StarSymbol"/>
              <a:buChar char=""/>
            </a:pPr>
            <a:r>
              <a:rPr i="1" lang="en-GB" sz="2000">
                <a:latin typeface="Trebuchet MS"/>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40" name="Picture 1" descr=""/>
          <p:cNvPicPr/>
          <p:nvPr/>
        </p:nvPicPr>
        <p:blipFill>
          <a:blip r:embed="rId2"/>
          <a:stretch/>
        </p:blipFill>
        <p:spPr>
          <a:xfrm>
            <a:off x="-69840" y="-4680"/>
            <a:ext cx="1047240" cy="1242720"/>
          </a:xfrm>
          <a:prstGeom prst="rect">
            <a:avLst/>
          </a:prstGeom>
          <a:ln w="9360">
            <a:noFill/>
          </a:ln>
        </p:spPr>
      </p:pic>
      <p:pic>
        <p:nvPicPr>
          <p:cNvPr id="41" name="Picture 2" descr=""/>
          <p:cNvPicPr/>
          <p:nvPr/>
        </p:nvPicPr>
        <p:blipFill>
          <a:blip r:embed="rId3"/>
          <a:stretch/>
        </p:blipFill>
        <p:spPr>
          <a:xfrm>
            <a:off x="9050400" y="5973840"/>
            <a:ext cx="698040" cy="904680"/>
          </a:xfrm>
          <a:prstGeom prst="rect">
            <a:avLst/>
          </a:prstGeom>
          <a:ln w="9360">
            <a:noFill/>
          </a:ln>
        </p:spPr>
      </p:pic>
      <p:sp>
        <p:nvSpPr>
          <p:cNvPr id="42" name="Line 1"/>
          <p:cNvSpPr/>
          <p:nvPr/>
        </p:nvSpPr>
        <p:spPr>
          <a:xfrm flipH="1">
            <a:off x="260280" y="1166760"/>
            <a:ext cx="7669080" cy="1440"/>
          </a:xfrm>
          <a:prstGeom prst="line">
            <a:avLst/>
          </a:prstGeom>
          <a:ln w="28440">
            <a:solidFill>
              <a:srgbClr val="b35189"/>
            </a:solidFill>
            <a:miter/>
          </a:ln>
        </p:spPr>
      </p:sp>
      <p:sp>
        <p:nvSpPr>
          <p:cNvPr id="43" name="PlaceHolder 2"/>
          <p:cNvSpPr>
            <a:spLocks noGrp="1"/>
          </p:cNvSpPr>
          <p:nvPr>
            <p:ph type="title"/>
          </p:nvPr>
        </p:nvSpPr>
        <p:spPr>
          <a:xfrm>
            <a:off x="-93600" y="125280"/>
            <a:ext cx="7684560" cy="858600"/>
          </a:xfrm>
          <a:prstGeom prst="rect">
            <a:avLst/>
          </a:prstGeom>
        </p:spPr>
        <p:txBody>
          <a:bodyPr lIns="90000" rIns="90000" tIns="46800" bIns="46800" anchor="b"/>
          <a:p>
            <a:pPr algn="r">
              <a:lnSpc>
                <a:spcPct val="90000"/>
              </a:lnSpc>
            </a:pPr>
            <a:r>
              <a:rPr b="1" lang="en-GB" sz="2800" strike="noStrike">
                <a:solidFill>
                  <a:srgbClr val="006666"/>
                </a:solidFill>
                <a:latin typeface="Trebuchet MS"/>
                <a:ea typeface="Lucida Sans Unicode"/>
              </a:rPr>
              <a:t>Cliquez pour éditer le format du texte-titreModifiez le style du titre</a:t>
            </a:r>
            <a:endParaRPr/>
          </a:p>
        </p:txBody>
      </p:sp>
      <p:sp>
        <p:nvSpPr>
          <p:cNvPr id="44" name="PlaceHolder 3"/>
          <p:cNvSpPr>
            <a:spLocks noGrp="1"/>
          </p:cNvSpPr>
          <p:nvPr>
            <p:ph type="body"/>
          </p:nvPr>
        </p:nvSpPr>
        <p:spPr>
          <a:xfrm>
            <a:off x="190440" y="1509840"/>
            <a:ext cx="9504000" cy="4687560"/>
          </a:xfrm>
          <a:prstGeom prst="rect">
            <a:avLst/>
          </a:prstGeom>
        </p:spPr>
        <p:txBody>
          <a:bodyPr lIns="90000" rIns="90000" tIns="46800" bIns="46800"/>
          <a:p>
            <a:pPr>
              <a:buSzPct val="45000"/>
              <a:buFont typeface="StarSymbol"/>
              <a:buChar char=""/>
            </a:pPr>
            <a:r>
              <a:rPr lang="en-GB" sz="2400" strike="noStrike">
                <a:solidFill>
                  <a:srgbClr val="006666"/>
                </a:solidFill>
                <a:latin typeface="Trebuchet MS"/>
                <a:ea typeface="Lucida Sans Unicode"/>
              </a:rPr>
              <a:t>Cliquez pour éditer le format du plan de texte</a:t>
            </a:r>
            <a:endParaRPr/>
          </a:p>
          <a:p>
            <a:pPr lvl="1">
              <a:buSzPct val="75000"/>
              <a:buFont typeface="StarSymbol"/>
              <a:buChar char=""/>
            </a:pPr>
            <a:r>
              <a:rPr lang="en-GB" sz="2400" strike="noStrike">
                <a:solidFill>
                  <a:srgbClr val="006666"/>
                </a:solidFill>
                <a:latin typeface="Trebuchet MS"/>
                <a:ea typeface="Lucida Sans Unicode"/>
              </a:rPr>
              <a:t>Second niveau de plan</a:t>
            </a:r>
            <a:endParaRPr/>
          </a:p>
          <a:p>
            <a:pPr lvl="2">
              <a:buSzPct val="45000"/>
              <a:buFont typeface="StarSymbol"/>
              <a:buChar char=""/>
            </a:pPr>
            <a:r>
              <a:rPr lang="en-GB" sz="2400" strike="noStrike">
                <a:solidFill>
                  <a:srgbClr val="006666"/>
                </a:solidFill>
                <a:latin typeface="Trebuchet MS"/>
                <a:ea typeface="Lucida Sans Unicode"/>
              </a:rPr>
              <a:t>Troisième niveau de plan</a:t>
            </a:r>
            <a:endParaRPr/>
          </a:p>
          <a:p>
            <a:pPr lvl="3">
              <a:buSzPct val="75000"/>
              <a:buFont typeface="StarSymbol"/>
              <a:buChar char=""/>
            </a:pPr>
            <a:r>
              <a:rPr lang="en-GB" sz="2400" strike="noStrike">
                <a:solidFill>
                  <a:srgbClr val="006666"/>
                </a:solidFill>
                <a:latin typeface="Trebuchet MS"/>
                <a:ea typeface="Lucida Sans Unicode"/>
              </a:rPr>
              <a:t>Quatrième niveau de plan</a:t>
            </a:r>
            <a:endParaRPr/>
          </a:p>
          <a:p>
            <a:pPr lvl="4">
              <a:buSzPct val="45000"/>
              <a:buFont typeface="StarSymbol"/>
              <a:buChar char=""/>
            </a:pPr>
            <a:r>
              <a:rPr lang="en-GB" sz="2400" strike="noStrike">
                <a:solidFill>
                  <a:srgbClr val="006666"/>
                </a:solidFill>
                <a:latin typeface="Trebuchet MS"/>
                <a:ea typeface="Lucida Sans Unicode"/>
              </a:rPr>
              <a:t>Cinquième niveau de plan</a:t>
            </a:r>
            <a:endParaRPr/>
          </a:p>
          <a:p>
            <a:pPr lvl="5">
              <a:buSzPct val="45000"/>
              <a:buFont typeface="StarSymbol"/>
              <a:buChar char=""/>
            </a:pPr>
            <a:r>
              <a:rPr lang="en-GB" sz="2400" strike="noStrike">
                <a:solidFill>
                  <a:srgbClr val="006666"/>
                </a:solidFill>
                <a:latin typeface="Trebuchet MS"/>
                <a:ea typeface="Lucida Sans Unicode"/>
              </a:rPr>
              <a:t>Sixième niveau de plan</a:t>
            </a:r>
            <a:endParaRPr/>
          </a:p>
          <a:p>
            <a:pPr>
              <a:lnSpc>
                <a:spcPct val="100000"/>
              </a:lnSpc>
            </a:pPr>
            <a:r>
              <a:rPr lang="en-GB" sz="2400" strike="noStrike">
                <a:solidFill>
                  <a:srgbClr val="006666"/>
                </a:solidFill>
                <a:latin typeface="Trebuchet MS"/>
                <a:ea typeface="Lucida Sans Unicode"/>
              </a:rPr>
              <a:t>Septième niveau de planModifiez les styles du texte du masque</a:t>
            </a:r>
            <a:endParaRPr/>
          </a:p>
          <a:p>
            <a:r>
              <a:rPr lang="en-GB" sz="2000" strike="noStrike">
                <a:solidFill>
                  <a:srgbClr val="3a005e"/>
                </a:solidFill>
                <a:latin typeface="Trebuchet MS"/>
                <a:ea typeface="Lucida Sans Unicode"/>
              </a:rPr>
              <a:t>Deuxième niveau</a:t>
            </a:r>
            <a:endParaRPr/>
          </a:p>
          <a:p>
            <a:r>
              <a:rPr i="1" lang="en-GB" sz="1400" strike="noStrike">
                <a:solidFill>
                  <a:srgbClr val="8b7e73"/>
                </a:solidFill>
                <a:latin typeface="Trebuchet MS"/>
                <a:ea typeface="Lucida Sans Unicode"/>
              </a:rPr>
              <a:t>Troisième niveau</a:t>
            </a:r>
            <a:endParaRPr/>
          </a:p>
          <a:p>
            <a:r>
              <a:rPr i="1" lang="en-GB" sz="1600" strike="noStrike">
                <a:solidFill>
                  <a:srgbClr val="4b1f6f"/>
                </a:solidFill>
                <a:latin typeface="Trebuchet MS"/>
                <a:ea typeface="Lucida Sans Unicode"/>
              </a:rPr>
              <a:t>Quatrième niveau</a:t>
            </a:r>
            <a:endParaRPr/>
          </a:p>
          <a:p>
            <a:r>
              <a:rPr i="1" lang="en-GB" sz="1600" strike="noStrike">
                <a:solidFill>
                  <a:srgbClr val="4b1f6f"/>
                </a:solidFill>
                <a:latin typeface="Trebuchet MS"/>
                <a:ea typeface="Lucida Sans Unicode"/>
              </a:rPr>
              <a:t>Cinquième niveau</a:t>
            </a:r>
            <a:endParaRPr/>
          </a:p>
        </p:txBody>
      </p:sp>
      <p:sp>
        <p:nvSpPr>
          <p:cNvPr id="45" name="PlaceHolder 4"/>
          <p:cNvSpPr>
            <a:spLocks noGrp="1"/>
          </p:cNvSpPr>
          <p:nvPr>
            <p:ph type="sldNum"/>
          </p:nvPr>
        </p:nvSpPr>
        <p:spPr>
          <a:xfrm>
            <a:off x="6738840" y="6532560"/>
            <a:ext cx="2304720" cy="290160"/>
          </a:xfrm>
          <a:prstGeom prst="rect">
            <a:avLst/>
          </a:prstGeom>
        </p:spPr>
        <p:txBody>
          <a:bodyPr lIns="90000" rIns="90000" tIns="46800" bIns="46800"/>
          <a:p>
            <a:pPr algn="r">
              <a:lnSpc>
                <a:spcPct val="100000"/>
              </a:lnSpc>
            </a:pPr>
            <a:fld id="{C6264B35-67D4-46E9-AC6B-F488506482E3}" type="slidenum">
              <a:rPr lang="fr-FR" sz="1200" strike="noStrike">
                <a:solidFill>
                  <a:srgbClr val="465741"/>
                </a:solidFill>
                <a:latin typeface="Trebuchet MS"/>
                <a:ea typeface="Lucida Sans Unicode"/>
              </a:rPr>
              <a:t>&lt;numéro&gt;</a:t>
            </a:fld>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80" name="Picture 1" descr=""/>
          <p:cNvPicPr/>
          <p:nvPr/>
        </p:nvPicPr>
        <p:blipFill>
          <a:blip r:embed="rId2"/>
          <a:stretch/>
        </p:blipFill>
        <p:spPr>
          <a:xfrm>
            <a:off x="-70560" y="-4680"/>
            <a:ext cx="1049040" cy="1242720"/>
          </a:xfrm>
          <a:prstGeom prst="rect">
            <a:avLst/>
          </a:prstGeom>
          <a:ln w="9360">
            <a:noFill/>
          </a:ln>
        </p:spPr>
      </p:pic>
      <p:pic>
        <p:nvPicPr>
          <p:cNvPr id="81" name="Picture 2" descr=""/>
          <p:cNvPicPr/>
          <p:nvPr/>
        </p:nvPicPr>
        <p:blipFill>
          <a:blip r:embed="rId3"/>
          <a:stretch/>
        </p:blipFill>
        <p:spPr>
          <a:xfrm>
            <a:off x="9051120" y="5973840"/>
            <a:ext cx="699840" cy="904680"/>
          </a:xfrm>
          <a:prstGeom prst="rect">
            <a:avLst/>
          </a:prstGeom>
          <a:ln w="9360">
            <a:noFill/>
          </a:ln>
        </p:spPr>
      </p:pic>
      <p:sp>
        <p:nvSpPr>
          <p:cNvPr id="82" name="Line 1"/>
          <p:cNvSpPr/>
          <p:nvPr/>
        </p:nvSpPr>
        <p:spPr>
          <a:xfrm flipH="1">
            <a:off x="261360" y="1166760"/>
            <a:ext cx="7668000" cy="1440"/>
          </a:xfrm>
          <a:prstGeom prst="line">
            <a:avLst/>
          </a:prstGeom>
          <a:ln w="28440">
            <a:solidFill>
              <a:srgbClr val="b35189"/>
            </a:solidFill>
            <a:miter/>
          </a:ln>
        </p:spPr>
      </p:sp>
      <p:sp>
        <p:nvSpPr>
          <p:cNvPr id="83" name="PlaceHolder 2"/>
          <p:cNvSpPr>
            <a:spLocks noGrp="1"/>
          </p:cNvSpPr>
          <p:nvPr>
            <p:ph type="title"/>
          </p:nvPr>
        </p:nvSpPr>
        <p:spPr>
          <a:xfrm>
            <a:off x="-92880" y="125280"/>
            <a:ext cx="7686720" cy="860040"/>
          </a:xfrm>
          <a:prstGeom prst="rect">
            <a:avLst/>
          </a:prstGeom>
        </p:spPr>
        <p:txBody>
          <a:bodyPr lIns="90000" rIns="90000" tIns="46800" bIns="46800" anchor="b"/>
          <a:p>
            <a:pPr algn="r">
              <a:lnSpc>
                <a:spcPct val="90000"/>
              </a:lnSpc>
            </a:pPr>
            <a:r>
              <a:rPr b="1" lang="en-GB" sz="2800" strike="noStrike">
                <a:solidFill>
                  <a:srgbClr val="006666"/>
                </a:solidFill>
                <a:latin typeface="Trebuchet MS"/>
                <a:ea typeface="Lucida Sans Unicode"/>
              </a:rPr>
              <a:t>Cliquez pour éditer le format du texte-titreClick to edit Master title style</a:t>
            </a:r>
            <a:endParaRPr/>
          </a:p>
        </p:txBody>
      </p:sp>
      <p:sp>
        <p:nvSpPr>
          <p:cNvPr id="84" name="PlaceHolder 3"/>
          <p:cNvSpPr>
            <a:spLocks noGrp="1"/>
          </p:cNvSpPr>
          <p:nvPr>
            <p:ph type="body"/>
          </p:nvPr>
        </p:nvSpPr>
        <p:spPr>
          <a:xfrm>
            <a:off x="190800" y="1509840"/>
            <a:ext cx="9506520" cy="4689000"/>
          </a:xfrm>
          <a:prstGeom prst="rect">
            <a:avLst/>
          </a:prstGeom>
        </p:spPr>
        <p:txBody>
          <a:bodyPr lIns="90000" rIns="90000" tIns="46800" bIns="46800"/>
          <a:p>
            <a:pPr>
              <a:buSzPct val="45000"/>
              <a:buFont typeface="StarSymbol"/>
              <a:buChar char=""/>
            </a:pPr>
            <a:r>
              <a:rPr lang="en-GB" sz="2400" strike="noStrike">
                <a:solidFill>
                  <a:srgbClr val="006666"/>
                </a:solidFill>
                <a:latin typeface="Trebuchet MS"/>
                <a:ea typeface="Lucida Sans Unicode"/>
              </a:rPr>
              <a:t>Cliquez pour éditer le format du plan de texte</a:t>
            </a:r>
            <a:endParaRPr/>
          </a:p>
          <a:p>
            <a:pPr lvl="1">
              <a:buSzPct val="75000"/>
              <a:buFont typeface="StarSymbol"/>
              <a:buChar char=""/>
            </a:pPr>
            <a:r>
              <a:rPr lang="en-GB" sz="2400" strike="noStrike">
                <a:solidFill>
                  <a:srgbClr val="006666"/>
                </a:solidFill>
                <a:latin typeface="Trebuchet MS"/>
                <a:ea typeface="Lucida Sans Unicode"/>
              </a:rPr>
              <a:t>Second niveau de plan</a:t>
            </a:r>
            <a:endParaRPr/>
          </a:p>
          <a:p>
            <a:pPr lvl="2">
              <a:buSzPct val="45000"/>
              <a:buFont typeface="StarSymbol"/>
              <a:buChar char=""/>
            </a:pPr>
            <a:r>
              <a:rPr lang="en-GB" sz="2400" strike="noStrike">
                <a:solidFill>
                  <a:srgbClr val="006666"/>
                </a:solidFill>
                <a:latin typeface="Trebuchet MS"/>
                <a:ea typeface="Lucida Sans Unicode"/>
              </a:rPr>
              <a:t>Troisième niveau de plan</a:t>
            </a:r>
            <a:endParaRPr/>
          </a:p>
          <a:p>
            <a:pPr lvl="3">
              <a:buSzPct val="75000"/>
              <a:buFont typeface="StarSymbol"/>
              <a:buChar char=""/>
            </a:pPr>
            <a:r>
              <a:rPr lang="en-GB" sz="2400" strike="noStrike">
                <a:solidFill>
                  <a:srgbClr val="006666"/>
                </a:solidFill>
                <a:latin typeface="Trebuchet MS"/>
                <a:ea typeface="Lucida Sans Unicode"/>
              </a:rPr>
              <a:t>Quatrième niveau de plan</a:t>
            </a:r>
            <a:endParaRPr/>
          </a:p>
          <a:p>
            <a:pPr lvl="4">
              <a:buSzPct val="45000"/>
              <a:buFont typeface="StarSymbol"/>
              <a:buChar char=""/>
            </a:pPr>
            <a:r>
              <a:rPr lang="en-GB" sz="2400" strike="noStrike">
                <a:solidFill>
                  <a:srgbClr val="006666"/>
                </a:solidFill>
                <a:latin typeface="Trebuchet MS"/>
                <a:ea typeface="Lucida Sans Unicode"/>
              </a:rPr>
              <a:t>Cinquième niveau de plan</a:t>
            </a:r>
            <a:endParaRPr/>
          </a:p>
          <a:p>
            <a:pPr lvl="5">
              <a:buSzPct val="45000"/>
              <a:buFont typeface="StarSymbol"/>
              <a:buChar char=""/>
            </a:pPr>
            <a:r>
              <a:rPr lang="en-GB" sz="2400" strike="noStrike">
                <a:solidFill>
                  <a:srgbClr val="006666"/>
                </a:solidFill>
                <a:latin typeface="Trebuchet MS"/>
                <a:ea typeface="Lucida Sans Unicode"/>
              </a:rPr>
              <a:t>Sixième niveau de plan</a:t>
            </a:r>
            <a:endParaRPr/>
          </a:p>
          <a:p>
            <a:pPr>
              <a:lnSpc>
                <a:spcPct val="100000"/>
              </a:lnSpc>
            </a:pPr>
            <a:r>
              <a:rPr lang="en-GB" sz="2400" strike="noStrike">
                <a:solidFill>
                  <a:srgbClr val="006666"/>
                </a:solidFill>
                <a:latin typeface="Trebuchet MS"/>
                <a:ea typeface="Lucida Sans Unicode"/>
              </a:rPr>
              <a:t>Septième niveau de planClick to edit Master text styles</a:t>
            </a:r>
            <a:endParaRPr/>
          </a:p>
          <a:p>
            <a:r>
              <a:rPr lang="en-GB" sz="2000" strike="noStrike">
                <a:solidFill>
                  <a:srgbClr val="3a005e"/>
                </a:solidFill>
                <a:latin typeface="Trebuchet MS"/>
                <a:ea typeface="Lucida Sans Unicode"/>
              </a:rPr>
              <a:t>Second level</a:t>
            </a:r>
            <a:endParaRPr/>
          </a:p>
          <a:p>
            <a:r>
              <a:rPr i="1" lang="en-GB" strike="noStrike">
                <a:solidFill>
                  <a:srgbClr val="8b7e73"/>
                </a:solidFill>
                <a:latin typeface="Trebuchet MS"/>
                <a:ea typeface="Lucida Sans Unicode"/>
              </a:rPr>
              <a:t>Third level</a:t>
            </a:r>
            <a:endParaRPr/>
          </a:p>
          <a:p>
            <a:r>
              <a:rPr i="1" lang="en-GB" sz="1600" strike="noStrike">
                <a:solidFill>
                  <a:srgbClr val="4b1f6f"/>
                </a:solidFill>
                <a:latin typeface="Trebuchet MS"/>
                <a:ea typeface="Lucida Sans Unicode"/>
              </a:rPr>
              <a:t>Fourth level</a:t>
            </a:r>
            <a:endParaRPr/>
          </a:p>
          <a:p>
            <a:r>
              <a:rPr i="1" lang="en-GB" sz="1600" strike="noStrike">
                <a:solidFill>
                  <a:srgbClr val="4b1f6f"/>
                </a:solidFill>
                <a:latin typeface="Trebuchet MS"/>
                <a:ea typeface="Lucida Sans Unicode"/>
              </a:rPr>
              <a:t>Fifth level</a:t>
            </a:r>
            <a:endParaRPr/>
          </a:p>
        </p:txBody>
      </p:sp>
      <p:sp>
        <p:nvSpPr>
          <p:cNvPr id="85" name="PlaceHolder 4"/>
          <p:cNvSpPr>
            <a:spLocks noGrp="1"/>
          </p:cNvSpPr>
          <p:nvPr>
            <p:ph type="sldNum"/>
          </p:nvPr>
        </p:nvSpPr>
        <p:spPr>
          <a:xfrm>
            <a:off x="6739200" y="6532560"/>
            <a:ext cx="2307960" cy="291600"/>
          </a:xfrm>
          <a:prstGeom prst="rect">
            <a:avLst/>
          </a:prstGeom>
        </p:spPr>
        <p:txBody>
          <a:bodyPr lIns="90000" rIns="90000" tIns="46800" bIns="46800"/>
          <a:p>
            <a:pPr algn="r">
              <a:lnSpc>
                <a:spcPct val="100000"/>
              </a:lnSpc>
            </a:pPr>
            <a:fld id="{20D33CDD-703A-4382-A12E-7B79FEE06581}" type="slidenum">
              <a:rPr lang="fr-FR" sz="1200" strike="noStrike">
                <a:solidFill>
                  <a:srgbClr val="465741"/>
                </a:solidFill>
                <a:latin typeface="Trebuchet MS"/>
                <a:ea typeface="Lucida Sans Unicode"/>
              </a:rPr>
              <a:t>&lt;numéro&gt;</a:t>
            </a:fld>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20" name="Picture 1" descr=""/>
          <p:cNvPicPr/>
          <p:nvPr/>
        </p:nvPicPr>
        <p:blipFill>
          <a:blip r:embed="rId2"/>
          <a:stretch/>
        </p:blipFill>
        <p:spPr>
          <a:xfrm>
            <a:off x="-69840" y="-4680"/>
            <a:ext cx="1047240" cy="1242720"/>
          </a:xfrm>
          <a:prstGeom prst="rect">
            <a:avLst/>
          </a:prstGeom>
          <a:ln w="9360">
            <a:noFill/>
          </a:ln>
        </p:spPr>
      </p:pic>
      <p:pic>
        <p:nvPicPr>
          <p:cNvPr id="121" name="Picture 2" descr=""/>
          <p:cNvPicPr/>
          <p:nvPr/>
        </p:nvPicPr>
        <p:blipFill>
          <a:blip r:embed="rId3"/>
          <a:stretch/>
        </p:blipFill>
        <p:spPr>
          <a:xfrm>
            <a:off x="9050400" y="5973840"/>
            <a:ext cx="698040" cy="904680"/>
          </a:xfrm>
          <a:prstGeom prst="rect">
            <a:avLst/>
          </a:prstGeom>
          <a:ln w="9360">
            <a:noFill/>
          </a:ln>
        </p:spPr>
      </p:pic>
      <p:sp>
        <p:nvSpPr>
          <p:cNvPr id="122" name="Line 1"/>
          <p:cNvSpPr/>
          <p:nvPr/>
        </p:nvSpPr>
        <p:spPr>
          <a:xfrm flipH="1">
            <a:off x="260280" y="1166760"/>
            <a:ext cx="7669080" cy="1440"/>
          </a:xfrm>
          <a:prstGeom prst="line">
            <a:avLst/>
          </a:prstGeom>
          <a:ln w="28440">
            <a:solidFill>
              <a:srgbClr val="b35189"/>
            </a:solidFill>
            <a:miter/>
          </a:ln>
        </p:spPr>
      </p:sp>
      <p:sp>
        <p:nvSpPr>
          <p:cNvPr id="123" name="PlaceHolder 2"/>
          <p:cNvSpPr>
            <a:spLocks noGrp="1"/>
          </p:cNvSpPr>
          <p:nvPr>
            <p:ph type="title"/>
          </p:nvPr>
        </p:nvSpPr>
        <p:spPr>
          <a:xfrm>
            <a:off x="-93600" y="125280"/>
            <a:ext cx="7684560" cy="858600"/>
          </a:xfrm>
          <a:prstGeom prst="rect">
            <a:avLst/>
          </a:prstGeom>
        </p:spPr>
        <p:txBody>
          <a:bodyPr lIns="90000" rIns="90000" tIns="46800" bIns="46800" anchor="b"/>
          <a:p>
            <a:pPr algn="r">
              <a:lnSpc>
                <a:spcPct val="90000"/>
              </a:lnSpc>
            </a:pPr>
            <a:r>
              <a:rPr b="1" lang="en-GB" sz="2800" strike="noStrike">
                <a:solidFill>
                  <a:srgbClr val="006666"/>
                </a:solidFill>
                <a:latin typeface="Trebuchet MS"/>
                <a:ea typeface="Lucida Sans Unicode"/>
              </a:rPr>
              <a:t>Cliquez pour éditer le format du texte-titreModifiez le style du titre</a:t>
            </a:r>
            <a:endParaRPr/>
          </a:p>
        </p:txBody>
      </p:sp>
      <p:sp>
        <p:nvSpPr>
          <p:cNvPr id="124" name="PlaceHolder 3"/>
          <p:cNvSpPr>
            <a:spLocks noGrp="1"/>
          </p:cNvSpPr>
          <p:nvPr>
            <p:ph type="body"/>
          </p:nvPr>
        </p:nvSpPr>
        <p:spPr>
          <a:xfrm>
            <a:off x="190440" y="1509840"/>
            <a:ext cx="9504000" cy="4687560"/>
          </a:xfrm>
          <a:prstGeom prst="rect">
            <a:avLst/>
          </a:prstGeom>
        </p:spPr>
        <p:txBody>
          <a:bodyPr lIns="90000" rIns="90000" tIns="46800" bIns="46800"/>
          <a:p>
            <a:pPr>
              <a:buSzPct val="45000"/>
              <a:buFont typeface="StarSymbol"/>
              <a:buChar char=""/>
            </a:pPr>
            <a:r>
              <a:rPr lang="en-GB" sz="2400" strike="noStrike">
                <a:solidFill>
                  <a:srgbClr val="006666"/>
                </a:solidFill>
                <a:latin typeface="Trebuchet MS"/>
                <a:ea typeface="Lucida Sans Unicode"/>
              </a:rPr>
              <a:t>Cliquez pour éditer le format du plan de texte</a:t>
            </a:r>
            <a:endParaRPr/>
          </a:p>
          <a:p>
            <a:pPr lvl="1">
              <a:buSzPct val="75000"/>
              <a:buFont typeface="StarSymbol"/>
              <a:buChar char=""/>
            </a:pPr>
            <a:r>
              <a:rPr lang="en-GB" sz="2400" strike="noStrike">
                <a:solidFill>
                  <a:srgbClr val="006666"/>
                </a:solidFill>
                <a:latin typeface="Trebuchet MS"/>
                <a:ea typeface="Lucida Sans Unicode"/>
              </a:rPr>
              <a:t>Second niveau de plan</a:t>
            </a:r>
            <a:endParaRPr/>
          </a:p>
          <a:p>
            <a:pPr lvl="2">
              <a:buSzPct val="45000"/>
              <a:buFont typeface="StarSymbol"/>
              <a:buChar char=""/>
            </a:pPr>
            <a:r>
              <a:rPr lang="en-GB" sz="2400" strike="noStrike">
                <a:solidFill>
                  <a:srgbClr val="006666"/>
                </a:solidFill>
                <a:latin typeface="Trebuchet MS"/>
                <a:ea typeface="Lucida Sans Unicode"/>
              </a:rPr>
              <a:t>Troisième niveau de plan</a:t>
            </a:r>
            <a:endParaRPr/>
          </a:p>
          <a:p>
            <a:pPr lvl="3">
              <a:buSzPct val="75000"/>
              <a:buFont typeface="StarSymbol"/>
              <a:buChar char=""/>
            </a:pPr>
            <a:r>
              <a:rPr lang="en-GB" sz="2400" strike="noStrike">
                <a:solidFill>
                  <a:srgbClr val="006666"/>
                </a:solidFill>
                <a:latin typeface="Trebuchet MS"/>
                <a:ea typeface="Lucida Sans Unicode"/>
              </a:rPr>
              <a:t>Quatrième niveau de plan</a:t>
            </a:r>
            <a:endParaRPr/>
          </a:p>
          <a:p>
            <a:pPr lvl="4">
              <a:buSzPct val="45000"/>
              <a:buFont typeface="StarSymbol"/>
              <a:buChar char=""/>
            </a:pPr>
            <a:r>
              <a:rPr lang="en-GB" sz="2400" strike="noStrike">
                <a:solidFill>
                  <a:srgbClr val="006666"/>
                </a:solidFill>
                <a:latin typeface="Trebuchet MS"/>
                <a:ea typeface="Lucida Sans Unicode"/>
              </a:rPr>
              <a:t>Cinquième niveau de plan</a:t>
            </a:r>
            <a:endParaRPr/>
          </a:p>
          <a:p>
            <a:pPr lvl="5">
              <a:buSzPct val="45000"/>
              <a:buFont typeface="StarSymbol"/>
              <a:buChar char=""/>
            </a:pPr>
            <a:r>
              <a:rPr lang="en-GB" sz="2400" strike="noStrike">
                <a:solidFill>
                  <a:srgbClr val="006666"/>
                </a:solidFill>
                <a:latin typeface="Trebuchet MS"/>
                <a:ea typeface="Lucida Sans Unicode"/>
              </a:rPr>
              <a:t>Sixième niveau de plan</a:t>
            </a:r>
            <a:endParaRPr/>
          </a:p>
          <a:p>
            <a:pPr>
              <a:lnSpc>
                <a:spcPct val="100000"/>
              </a:lnSpc>
            </a:pPr>
            <a:r>
              <a:rPr lang="en-GB" sz="2400" strike="noStrike">
                <a:solidFill>
                  <a:srgbClr val="006666"/>
                </a:solidFill>
                <a:latin typeface="Trebuchet MS"/>
                <a:ea typeface="Lucida Sans Unicode"/>
              </a:rPr>
              <a:t>Septième niveau de planModifiez les styles du texte du masque</a:t>
            </a:r>
            <a:endParaRPr/>
          </a:p>
          <a:p>
            <a:r>
              <a:rPr lang="en-GB" sz="2000" strike="noStrike">
                <a:solidFill>
                  <a:srgbClr val="3a005e"/>
                </a:solidFill>
                <a:latin typeface="Trebuchet MS"/>
                <a:ea typeface="Lucida Sans Unicode"/>
              </a:rPr>
              <a:t>Deuxième niveau</a:t>
            </a:r>
            <a:endParaRPr/>
          </a:p>
          <a:p>
            <a:r>
              <a:rPr i="1" lang="en-GB" sz="1400" strike="noStrike">
                <a:solidFill>
                  <a:srgbClr val="8b7e73"/>
                </a:solidFill>
                <a:latin typeface="Trebuchet MS"/>
                <a:ea typeface="Lucida Sans Unicode"/>
              </a:rPr>
              <a:t>Troisième niveau</a:t>
            </a:r>
            <a:endParaRPr/>
          </a:p>
          <a:p>
            <a:r>
              <a:rPr i="1" lang="en-GB" sz="1600" strike="noStrike">
                <a:solidFill>
                  <a:srgbClr val="4b1f6f"/>
                </a:solidFill>
                <a:latin typeface="Trebuchet MS"/>
                <a:ea typeface="Lucida Sans Unicode"/>
              </a:rPr>
              <a:t>Quatrième niveau</a:t>
            </a:r>
            <a:endParaRPr/>
          </a:p>
          <a:p>
            <a:r>
              <a:rPr i="1" lang="en-GB" sz="1600" strike="noStrike">
                <a:solidFill>
                  <a:srgbClr val="4b1f6f"/>
                </a:solidFill>
                <a:latin typeface="Trebuchet MS"/>
                <a:ea typeface="Lucida Sans Unicode"/>
              </a:rPr>
              <a:t>Cinquième niveau</a:t>
            </a:r>
            <a:endParaRPr/>
          </a:p>
        </p:txBody>
      </p:sp>
      <p:sp>
        <p:nvSpPr>
          <p:cNvPr id="125" name="PlaceHolder 4"/>
          <p:cNvSpPr>
            <a:spLocks noGrp="1"/>
          </p:cNvSpPr>
          <p:nvPr>
            <p:ph type="sldNum"/>
          </p:nvPr>
        </p:nvSpPr>
        <p:spPr>
          <a:xfrm>
            <a:off x="6738840" y="6532560"/>
            <a:ext cx="2304720" cy="290160"/>
          </a:xfrm>
          <a:prstGeom prst="rect">
            <a:avLst/>
          </a:prstGeom>
        </p:spPr>
        <p:txBody>
          <a:bodyPr lIns="90000" rIns="90000" tIns="46800" bIns="46800"/>
          <a:p>
            <a:pPr algn="r">
              <a:lnSpc>
                <a:spcPct val="100000"/>
              </a:lnSpc>
            </a:pPr>
            <a:fld id="{59DB3049-DA08-4D5B-A0E1-4B57EBF3F725}" type="slidenum">
              <a:rPr lang="fr-FR" sz="1200" strike="noStrike">
                <a:solidFill>
                  <a:srgbClr val="465741"/>
                </a:solidFill>
                <a:latin typeface="Trebuchet MS"/>
                <a:ea typeface="Lucida Sans Unicode"/>
              </a:rPr>
              <a:t>&lt;numéro&gt;</a:t>
            </a:fld>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60" name="Picture 1" descr=""/>
          <p:cNvPicPr/>
          <p:nvPr/>
        </p:nvPicPr>
        <p:blipFill>
          <a:blip r:embed="rId2"/>
          <a:stretch/>
        </p:blipFill>
        <p:spPr>
          <a:xfrm>
            <a:off x="-69840" y="-4680"/>
            <a:ext cx="1047240" cy="1242720"/>
          </a:xfrm>
          <a:prstGeom prst="rect">
            <a:avLst/>
          </a:prstGeom>
          <a:ln w="9360">
            <a:noFill/>
          </a:ln>
        </p:spPr>
      </p:pic>
      <p:pic>
        <p:nvPicPr>
          <p:cNvPr id="161" name="Picture 2" descr=""/>
          <p:cNvPicPr/>
          <p:nvPr/>
        </p:nvPicPr>
        <p:blipFill>
          <a:blip r:embed="rId3"/>
          <a:stretch/>
        </p:blipFill>
        <p:spPr>
          <a:xfrm>
            <a:off x="9050400" y="5973840"/>
            <a:ext cx="698040" cy="904680"/>
          </a:xfrm>
          <a:prstGeom prst="rect">
            <a:avLst/>
          </a:prstGeom>
          <a:ln w="9360">
            <a:noFill/>
          </a:ln>
        </p:spPr>
      </p:pic>
      <p:sp>
        <p:nvSpPr>
          <p:cNvPr id="162" name="Line 1"/>
          <p:cNvSpPr/>
          <p:nvPr/>
        </p:nvSpPr>
        <p:spPr>
          <a:xfrm flipH="1">
            <a:off x="260280" y="1166760"/>
            <a:ext cx="7669080" cy="1440"/>
          </a:xfrm>
          <a:prstGeom prst="line">
            <a:avLst/>
          </a:prstGeom>
          <a:ln w="28440">
            <a:solidFill>
              <a:srgbClr val="b35189"/>
            </a:solidFill>
            <a:miter/>
          </a:ln>
        </p:spPr>
      </p:sp>
      <p:sp>
        <p:nvSpPr>
          <p:cNvPr id="163" name="PlaceHolder 2"/>
          <p:cNvSpPr>
            <a:spLocks noGrp="1"/>
          </p:cNvSpPr>
          <p:nvPr>
            <p:ph type="title"/>
          </p:nvPr>
        </p:nvSpPr>
        <p:spPr>
          <a:xfrm>
            <a:off x="1238400" y="1122480"/>
            <a:ext cx="7430760" cy="2387160"/>
          </a:xfrm>
          <a:prstGeom prst="rect">
            <a:avLst/>
          </a:prstGeom>
        </p:spPr>
        <p:txBody>
          <a:bodyPr lIns="90000" rIns="90000" tIns="46800" bIns="46800" anchor="b"/>
          <a:p>
            <a:pPr algn="ctr">
              <a:lnSpc>
                <a:spcPct val="100000"/>
              </a:lnSpc>
            </a:pPr>
            <a:r>
              <a:rPr b="1" lang="en-GB" sz="6000" strike="noStrike">
                <a:solidFill>
                  <a:srgbClr val="006666"/>
                </a:solidFill>
                <a:latin typeface="Trebuchet MS"/>
                <a:ea typeface="Lucida Sans Unicode"/>
              </a:rPr>
              <a:t>Cliquez pour éditer le format du texte-titreModifiez le style du titre</a:t>
            </a:r>
            <a:endParaRPr/>
          </a:p>
        </p:txBody>
      </p:sp>
      <p:sp>
        <p:nvSpPr>
          <p:cNvPr id="164" name="PlaceHolder 3"/>
          <p:cNvSpPr>
            <a:spLocks noGrp="1"/>
          </p:cNvSpPr>
          <p:nvPr>
            <p:ph type="sldNum"/>
          </p:nvPr>
        </p:nvSpPr>
        <p:spPr>
          <a:xfrm>
            <a:off x="6738840" y="6532560"/>
            <a:ext cx="2304720" cy="290160"/>
          </a:xfrm>
          <a:prstGeom prst="rect">
            <a:avLst/>
          </a:prstGeom>
        </p:spPr>
        <p:txBody>
          <a:bodyPr lIns="90000" rIns="90000" tIns="46800" bIns="46800"/>
          <a:p>
            <a:pPr algn="r">
              <a:lnSpc>
                <a:spcPct val="100000"/>
              </a:lnSpc>
            </a:pPr>
            <a:fld id="{3E4285AA-4B4B-4A5E-A6E4-49A5C13B9D7B}" type="slidenum">
              <a:rPr lang="fr-FR" sz="1200" strike="noStrike">
                <a:solidFill>
                  <a:srgbClr val="465741"/>
                </a:solidFill>
                <a:latin typeface="Trebuchet MS"/>
                <a:ea typeface="Lucida Sans Unicode"/>
              </a:rPr>
              <a:t>&lt;numéro&gt;</a:t>
            </a:fld>
            <a:endParaRPr/>
          </a:p>
        </p:txBody>
      </p:sp>
      <p:sp>
        <p:nvSpPr>
          <p:cNvPr id="165" name="PlaceHolder 4"/>
          <p:cNvSpPr>
            <a:spLocks noGrp="1"/>
          </p:cNvSpPr>
          <p:nvPr>
            <p:ph type="body"/>
          </p:nvPr>
        </p:nvSpPr>
        <p:spPr>
          <a:xfrm>
            <a:off x="495360" y="1604520"/>
            <a:ext cx="8916120" cy="3977280"/>
          </a:xfrm>
          <a:prstGeom prst="rect">
            <a:avLst/>
          </a:prstGeom>
        </p:spPr>
        <p:txBody>
          <a:bodyPr lIns="0" rIns="0" tIns="0" bIns="0"/>
          <a:p>
            <a:pPr>
              <a:buSzPct val="45000"/>
              <a:buFont typeface="StarSymbol"/>
              <a:buChar char=""/>
            </a:pPr>
            <a:r>
              <a:rPr lang="en-GB" sz="2400">
                <a:latin typeface="Trebuchet MS"/>
              </a:rPr>
              <a:t>Cliquez pour éditer le format du plan de texte</a:t>
            </a:r>
            <a:endParaRPr/>
          </a:p>
          <a:p>
            <a:pPr lvl="1">
              <a:buSzPct val="75000"/>
              <a:buFont typeface="StarSymbol"/>
              <a:buChar char=""/>
            </a:pPr>
            <a:r>
              <a:rPr i="1" lang="en-GB" sz="1400">
                <a:latin typeface="Trebuchet MS"/>
              </a:rPr>
              <a:t>Second niveau de plan</a:t>
            </a:r>
            <a:endParaRPr/>
          </a:p>
          <a:p>
            <a:pPr lvl="2">
              <a:buSzPct val="45000"/>
              <a:buFont typeface="StarSymbol"/>
              <a:buChar char=""/>
            </a:pPr>
            <a:r>
              <a:rPr i="1" lang="en-GB" sz="1600">
                <a:latin typeface="Trebuchet MS"/>
              </a:rPr>
              <a:t>Troisième niveau de plan</a:t>
            </a:r>
            <a:endParaRPr/>
          </a:p>
          <a:p>
            <a:pPr lvl="3">
              <a:buSzPct val="75000"/>
              <a:buFont typeface="StarSymbol"/>
              <a:buChar char=""/>
            </a:pPr>
            <a:r>
              <a:rPr i="1" lang="en-GB" sz="1600">
                <a:latin typeface="Trebuchet MS"/>
              </a:rPr>
              <a:t>Quatrième niveau de plan</a:t>
            </a:r>
            <a:endParaRPr/>
          </a:p>
          <a:p>
            <a:pPr lvl="4">
              <a:buSzPct val="45000"/>
              <a:buFont typeface="StarSymbol"/>
              <a:buChar char=""/>
            </a:pPr>
            <a:r>
              <a:rPr i="1" lang="en-GB" sz="2000">
                <a:latin typeface="Trebuchet MS"/>
              </a:rPr>
              <a:t>Cinquième niveau de plan</a:t>
            </a:r>
            <a:endParaRPr/>
          </a:p>
          <a:p>
            <a:pPr lvl="5">
              <a:buSzPct val="45000"/>
              <a:buFont typeface="StarSymbol"/>
              <a:buChar char=""/>
            </a:pPr>
            <a:r>
              <a:rPr i="1" lang="en-GB" sz="2000">
                <a:latin typeface="Trebuchet MS"/>
              </a:rPr>
              <a:t>Sixième niveau de plan</a:t>
            </a:r>
            <a:endParaRPr/>
          </a:p>
          <a:p>
            <a:pPr lvl="6">
              <a:buSzPct val="45000"/>
              <a:buFont typeface="StarSymbol"/>
              <a:buChar char=""/>
            </a:pPr>
            <a:r>
              <a:rPr i="1" lang="en-GB" sz="2000">
                <a:latin typeface="Trebuchet MS"/>
              </a:rPr>
              <a:t>Septième niveau de plan</a:t>
            </a:r>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s/_rels/slide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jpeg"/><Relationship Id="rId10" Type="http://schemas.openxmlformats.org/officeDocument/2006/relationships/image" Target="../media/image44.jpeg"/><Relationship Id="rId11" Type="http://schemas.openxmlformats.org/officeDocument/2006/relationships/slideLayout" Target="../slideLayouts/slideLayout13.xml"/><Relationship Id="rId1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image" Target="../media/image57.png"/><Relationship Id="rId14" Type="http://schemas.openxmlformats.org/officeDocument/2006/relationships/image" Target="../media/image58.png"/><Relationship Id="rId15" Type="http://schemas.openxmlformats.org/officeDocument/2006/relationships/image" Target="../media/image59.png"/><Relationship Id="rId16" Type="http://schemas.openxmlformats.org/officeDocument/2006/relationships/image" Target="../media/image60.png"/><Relationship Id="rId17" Type="http://schemas.openxmlformats.org/officeDocument/2006/relationships/image" Target="../media/image61.png"/><Relationship Id="rId18" Type="http://schemas.openxmlformats.org/officeDocument/2006/relationships/image" Target="../media/image62.png"/><Relationship Id="rId19" Type="http://schemas.openxmlformats.org/officeDocument/2006/relationships/image" Target="../media/image63.png"/><Relationship Id="rId20" Type="http://schemas.openxmlformats.org/officeDocument/2006/relationships/image" Target="../media/image64.png"/><Relationship Id="rId21" Type="http://schemas.openxmlformats.org/officeDocument/2006/relationships/image" Target="../media/image65.png"/><Relationship Id="rId22" Type="http://schemas.openxmlformats.org/officeDocument/2006/relationships/image" Target="../media/image66.png"/><Relationship Id="rId23" Type="http://schemas.openxmlformats.org/officeDocument/2006/relationships/image" Target="../media/image67.png"/><Relationship Id="rId24" Type="http://schemas.openxmlformats.org/officeDocument/2006/relationships/image" Target="../media/image68.png"/><Relationship Id="rId25" Type="http://schemas.openxmlformats.org/officeDocument/2006/relationships/image" Target="../media/image69.png"/><Relationship Id="rId26" Type="http://schemas.openxmlformats.org/officeDocument/2006/relationships/image" Target="../media/image70.png"/><Relationship Id="rId27" Type="http://schemas.openxmlformats.org/officeDocument/2006/relationships/image" Target="../media/image71.png"/><Relationship Id="rId28" Type="http://schemas.openxmlformats.org/officeDocument/2006/relationships/image" Target="../media/image72.png"/><Relationship Id="rId29" Type="http://schemas.openxmlformats.org/officeDocument/2006/relationships/image" Target="../media/image73.png"/><Relationship Id="rId30" Type="http://schemas.openxmlformats.org/officeDocument/2006/relationships/image" Target="../media/image74.png"/><Relationship Id="rId31" Type="http://schemas.openxmlformats.org/officeDocument/2006/relationships/image" Target="../media/image75.png"/><Relationship Id="rId32" Type="http://schemas.openxmlformats.org/officeDocument/2006/relationships/image" Target="../media/image76.png"/><Relationship Id="rId33" Type="http://schemas.openxmlformats.org/officeDocument/2006/relationships/image" Target="../media/image77.png"/><Relationship Id="rId34" Type="http://schemas.openxmlformats.org/officeDocument/2006/relationships/image" Target="../media/image78.png"/><Relationship Id="rId35" Type="http://schemas.openxmlformats.org/officeDocument/2006/relationships/image" Target="../media/image79.png"/><Relationship Id="rId36" Type="http://schemas.openxmlformats.org/officeDocument/2006/relationships/image" Target="../media/image80.png"/><Relationship Id="rId37" Type="http://schemas.openxmlformats.org/officeDocument/2006/relationships/image" Target="../media/image81.png"/><Relationship Id="rId38" Type="http://schemas.openxmlformats.org/officeDocument/2006/relationships/image" Target="../media/image82.png"/><Relationship Id="rId39"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83.png"/><Relationship Id="rId2" Type="http://schemas.openxmlformats.org/officeDocument/2006/relationships/image" Target="../media/image84.png"/><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87.png"/><Relationship Id="rId6" Type="http://schemas.openxmlformats.org/officeDocument/2006/relationships/image" Target="../media/image88.png"/><Relationship Id="rId7" Type="http://schemas.openxmlformats.org/officeDocument/2006/relationships/image" Target="../media/image89.png"/><Relationship Id="rId8" Type="http://schemas.openxmlformats.org/officeDocument/2006/relationships/image" Target="../media/image90.png"/><Relationship Id="rId9" Type="http://schemas.openxmlformats.org/officeDocument/2006/relationships/image" Target="../media/image91.png"/><Relationship Id="rId10" Type="http://schemas.openxmlformats.org/officeDocument/2006/relationships/slideLayout" Target="../slideLayouts/slideLayout3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9.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image" Target="../media/image95.png"/><Relationship Id="rId5" Type="http://schemas.openxmlformats.org/officeDocument/2006/relationships/image" Target="../media/image96.png"/><Relationship Id="rId6" Type="http://schemas.openxmlformats.org/officeDocument/2006/relationships/image" Target="../media/image97.png"/><Relationship Id="rId7" Type="http://schemas.openxmlformats.org/officeDocument/2006/relationships/image" Target="../media/image98.png"/><Relationship Id="rId8"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99.wmf"/><Relationship Id="rId2" Type="http://schemas.openxmlformats.org/officeDocument/2006/relationships/slideLayout" Target="../slideLayouts/slideLayout50.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slideLayout" Target="../slideLayouts/slideLayout1.xml"/><Relationship Id="rId8"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1.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5" name="CustomShape 1"/>
          <p:cNvSpPr/>
          <p:nvPr/>
        </p:nvSpPr>
        <p:spPr>
          <a:xfrm>
            <a:off x="2647800" y="2128680"/>
            <a:ext cx="5051160" cy="2452320"/>
          </a:xfrm>
          <a:prstGeom prst="rect">
            <a:avLst/>
          </a:prstGeom>
          <a:noFill/>
          <a:ln w="9360">
            <a:noFill/>
          </a:ln>
        </p:spPr>
        <p:style>
          <a:lnRef idx="0"/>
          <a:fillRef idx="0"/>
          <a:effectRef idx="0"/>
          <a:fontRef idx="minor"/>
        </p:style>
        <p:txBody>
          <a:bodyPr lIns="90000" rIns="90000" tIns="46800" bIns="46800" anchor="ctr"/>
          <a:p>
            <a:pPr algn="ctr">
              <a:lnSpc>
                <a:spcPct val="100000"/>
              </a:lnSpc>
            </a:pPr>
            <a:r>
              <a:rPr b="1" i="1" lang="fr-FR" strike="noStrike">
                <a:solidFill>
                  <a:srgbClr val="000000"/>
                </a:solidFill>
                <a:latin typeface="Verdana"/>
                <a:ea typeface="Lucida Sans Unicode"/>
              </a:rPr>
              <a:t>Ministère de la Culture et de la Communication</a:t>
            </a:r>
            <a:endParaRPr/>
          </a:p>
          <a:p>
            <a:pPr>
              <a:lnSpc>
                <a:spcPct val="100000"/>
              </a:lnSpc>
            </a:pPr>
            <a:endParaRPr/>
          </a:p>
          <a:p>
            <a:pPr algn="ctr">
              <a:lnSpc>
                <a:spcPct val="100000"/>
              </a:lnSpc>
            </a:pPr>
            <a:r>
              <a:rPr i="1" lang="fr-FR" strike="noStrike">
                <a:solidFill>
                  <a:srgbClr val="000000"/>
                </a:solidFill>
                <a:latin typeface="Arial"/>
                <a:ea typeface="Lucida Sans Unicode"/>
              </a:rPr>
              <a:t>Projet RenoiRH</a:t>
            </a:r>
            <a:endParaRPr/>
          </a:p>
          <a:p>
            <a:pPr>
              <a:lnSpc>
                <a:spcPct val="100000"/>
              </a:lnSpc>
            </a:pPr>
            <a:endParaRPr/>
          </a:p>
          <a:p>
            <a:pPr algn="ctr">
              <a:lnSpc>
                <a:spcPct val="100000"/>
              </a:lnSpc>
            </a:pPr>
            <a:r>
              <a:rPr b="1" i="1" lang="fr-FR" strike="noStrike">
                <a:solidFill>
                  <a:srgbClr val="000000"/>
                </a:solidFill>
                <a:latin typeface="Arial"/>
                <a:ea typeface="Lucida Sans Unicode"/>
              </a:rPr>
              <a:t>Etat d’avancement</a:t>
            </a:r>
            <a:endParaRPr/>
          </a:p>
        </p:txBody>
      </p:sp>
      <p:sp>
        <p:nvSpPr>
          <p:cNvPr id="206" name="CustomShape 2"/>
          <p:cNvSpPr/>
          <p:nvPr/>
        </p:nvSpPr>
        <p:spPr>
          <a:xfrm>
            <a:off x="2446200" y="4695840"/>
            <a:ext cx="5443200" cy="1145880"/>
          </a:xfrm>
          <a:prstGeom prst="rect">
            <a:avLst/>
          </a:prstGeom>
          <a:noFill/>
          <a:ln w="9360">
            <a:noFill/>
          </a:ln>
        </p:spPr>
        <p:style>
          <a:lnRef idx="0"/>
          <a:fillRef idx="0"/>
          <a:effectRef idx="0"/>
          <a:fontRef idx="minor"/>
        </p:style>
        <p:txBody>
          <a:bodyPr lIns="0" rIns="0" tIns="46800" bIns="46800"/>
          <a:p>
            <a:pPr algn="ctr">
              <a:lnSpc>
                <a:spcPct val="95000"/>
              </a:lnSpc>
            </a:pPr>
            <a:endParaRPr/>
          </a:p>
          <a:p>
            <a:pPr algn="ctr">
              <a:lnSpc>
                <a:spcPct val="95000"/>
              </a:lnSpc>
            </a:pPr>
            <a:r>
              <a:rPr b="1" i="1" lang="fr-FR" strike="noStrike">
                <a:solidFill>
                  <a:srgbClr val="003366"/>
                </a:solidFill>
                <a:latin typeface="Verdana"/>
                <a:ea typeface="Lucida Sans Unicode"/>
              </a:rPr>
              <a:t>Comité technique du 13 octobre 2015</a:t>
            </a:r>
            <a:endParaRPr/>
          </a:p>
        </p:txBody>
      </p:sp>
      <p:sp>
        <p:nvSpPr>
          <p:cNvPr id="207" name="CustomShape 3"/>
          <p:cNvSpPr/>
          <p:nvPr/>
        </p:nvSpPr>
        <p:spPr>
          <a:xfrm>
            <a:off x="8207280" y="6688080"/>
            <a:ext cx="198000" cy="244080"/>
          </a:xfrm>
          <a:prstGeom prst="rect">
            <a:avLst/>
          </a:prstGeom>
          <a:noFill/>
          <a:ln w="9360">
            <a:noFill/>
          </a:ln>
        </p:spPr>
        <p:style>
          <a:lnRef idx="0"/>
          <a:fillRef idx="0"/>
          <a:effectRef idx="0"/>
          <a:fontRef idx="minor"/>
        </p:style>
      </p:sp>
      <p:sp>
        <p:nvSpPr>
          <p:cNvPr id="208" name="TextShape 4"/>
          <p:cNvSpPr txBox="1"/>
          <p:nvPr/>
        </p:nvSpPr>
        <p:spPr>
          <a:xfrm>
            <a:off x="6738840" y="6532560"/>
            <a:ext cx="2304720" cy="290160"/>
          </a:xfrm>
          <a:prstGeom prst="rect">
            <a:avLst/>
          </a:prstGeom>
          <a:noFill/>
          <a:ln>
            <a:noFill/>
          </a:ln>
        </p:spPr>
        <p:txBody>
          <a:bodyPr lIns="90000" rIns="90000" tIns="46800" bIns="46800"/>
          <a:p>
            <a:pPr algn="r">
              <a:lnSpc>
                <a:spcPct val="100000"/>
              </a:lnSpc>
            </a:pPr>
            <a:fld id="{67313390-8610-4835-83FD-44F7958A6A8C}" type="slidenum">
              <a:rPr lang="fr-FR" sz="1200" strike="noStrike">
                <a:solidFill>
                  <a:srgbClr val="465741"/>
                </a:solidFill>
                <a:latin typeface="Trebuchet MS"/>
                <a:ea typeface="Lucida Sans Unicode"/>
              </a:rPr>
              <a:t>&lt;numéro&gt;</a:t>
            </a:fld>
            <a:endParaRPr/>
          </a:p>
        </p:txBody>
      </p:sp>
      <p:pic>
        <p:nvPicPr>
          <p:cNvPr id="209" name="Picture 5" descr=""/>
          <p:cNvPicPr/>
          <p:nvPr/>
        </p:nvPicPr>
        <p:blipFill>
          <a:blip r:embed="rId1"/>
          <a:stretch/>
        </p:blipFill>
        <p:spPr>
          <a:xfrm>
            <a:off x="4233600" y="5589360"/>
            <a:ext cx="1877040" cy="523080"/>
          </a:xfrm>
          <a:prstGeom prst="rect">
            <a:avLst/>
          </a:prstGeom>
          <a:ln w="9360">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55" name="CustomShape 1"/>
          <p:cNvSpPr/>
          <p:nvPr/>
        </p:nvSpPr>
        <p:spPr>
          <a:xfrm>
            <a:off x="417240" y="4108320"/>
            <a:ext cx="2808000" cy="2416680"/>
          </a:xfrm>
          <a:prstGeom prst="rect">
            <a:avLst/>
          </a:prstGeom>
          <a:solidFill>
            <a:schemeClr val="bg1">
              <a:lumMod val="95000"/>
            </a:schemeClr>
          </a:solidFill>
          <a:ln w="9360">
            <a:noFill/>
          </a:ln>
        </p:spPr>
        <p:style>
          <a:lnRef idx="0"/>
          <a:fillRef idx="0"/>
          <a:effectRef idx="0"/>
          <a:fontRef idx="minor"/>
        </p:style>
        <p:txBody>
          <a:bodyPr/>
          <a:p>
            <a:pPr>
              <a:lnSpc>
                <a:spcPct val="100000"/>
              </a:lnSpc>
              <a:buFont typeface="Arial"/>
              <a:buChar char="•"/>
            </a:pPr>
            <a:r>
              <a:rPr lang="fr-FR" sz="1200" strike="noStrike">
                <a:solidFill>
                  <a:srgbClr val="002060"/>
                </a:solidFill>
                <a:latin typeface="Calibri"/>
              </a:rPr>
              <a:t>L’achat et l’activation des cartes agents utilisateurs est en cours pour le SG</a:t>
            </a:r>
            <a:endParaRPr/>
          </a:p>
          <a:p>
            <a:pPr>
              <a:lnSpc>
                <a:spcPct val="100000"/>
              </a:lnSpc>
              <a:buFont typeface="Arial"/>
              <a:buChar char="•"/>
            </a:pPr>
            <a:r>
              <a:rPr lang="fr-FR" sz="1200" strike="noStrike">
                <a:solidFill>
                  <a:srgbClr val="002060"/>
                </a:solidFill>
                <a:latin typeface="Calibri"/>
              </a:rPr>
              <a:t>L’acquisition des cartes agents des Autorités d’Enregistrement Délégués  (AED) du Louvre et de la BNF est en cours. Les AED seront alors chargés de commander et d’activer les cartes  agents des utilisateurs pour leur établissement.</a:t>
            </a:r>
            <a:endParaRPr/>
          </a:p>
          <a:p>
            <a:pPr>
              <a:lnSpc>
                <a:spcPct val="100000"/>
              </a:lnSpc>
              <a:buFont typeface="Arial"/>
              <a:buChar char="•"/>
            </a:pPr>
            <a:r>
              <a:rPr lang="fr-FR" sz="1200" strike="noStrike">
                <a:solidFill>
                  <a:srgbClr val="002060"/>
                </a:solidFill>
                <a:latin typeface="Calibri"/>
              </a:rPr>
              <a:t>Une session de formation sur la gestion des cartes agents est prévue mi septembre pour les AED.</a:t>
            </a:r>
            <a:endParaRPr/>
          </a:p>
          <a:p>
            <a:pPr>
              <a:lnSpc>
                <a:spcPct val="100000"/>
              </a:lnSpc>
            </a:pPr>
            <a:endParaRPr/>
          </a:p>
        </p:txBody>
      </p:sp>
      <p:sp>
        <p:nvSpPr>
          <p:cNvPr id="456" name="TextShape 2"/>
          <p:cNvSpPr txBox="1"/>
          <p:nvPr/>
        </p:nvSpPr>
        <p:spPr>
          <a:xfrm>
            <a:off x="777240" y="332640"/>
            <a:ext cx="6813720" cy="57924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POINT D’ETAPE – CHANTIERS TECHNIQUES</a:t>
            </a:r>
            <a:r>
              <a:rPr b="1" lang="en-GB" sz="24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Chantier Raccordement Technique </a:t>
            </a:r>
            <a:endParaRPr/>
          </a:p>
        </p:txBody>
      </p:sp>
      <p:sp>
        <p:nvSpPr>
          <p:cNvPr id="457" name="TextShape 3"/>
          <p:cNvSpPr txBox="1"/>
          <p:nvPr/>
        </p:nvSpPr>
        <p:spPr>
          <a:xfrm>
            <a:off x="6738840" y="6532560"/>
            <a:ext cx="2304720" cy="290160"/>
          </a:xfrm>
          <a:prstGeom prst="rect">
            <a:avLst/>
          </a:prstGeom>
          <a:noFill/>
          <a:ln>
            <a:noFill/>
          </a:ln>
        </p:spPr>
        <p:txBody>
          <a:bodyPr lIns="90000" rIns="90000" tIns="46800" bIns="46800"/>
          <a:p>
            <a:pPr algn="r">
              <a:lnSpc>
                <a:spcPct val="100000"/>
              </a:lnSpc>
            </a:pPr>
            <a:fld id="{F81C6AF3-C7F7-4DFC-A7B1-80CDFCDEA798}" type="slidenum">
              <a:rPr lang="fr-FR" sz="1200" strike="noStrike">
                <a:solidFill>
                  <a:srgbClr val="465741"/>
                </a:solidFill>
                <a:latin typeface="Trebuchet MS"/>
                <a:ea typeface="Lucida Sans Unicode"/>
              </a:rPr>
              <a:t>&lt;numéro&gt;</a:t>
            </a:fld>
            <a:endParaRPr/>
          </a:p>
        </p:txBody>
      </p:sp>
      <p:sp>
        <p:nvSpPr>
          <p:cNvPr id="458" name="CustomShape 4"/>
          <p:cNvSpPr/>
          <p:nvPr/>
        </p:nvSpPr>
        <p:spPr>
          <a:xfrm>
            <a:off x="395640" y="1196640"/>
            <a:ext cx="6480000" cy="287640"/>
          </a:xfrm>
          <a:prstGeom prst="rect">
            <a:avLst/>
          </a:prstGeom>
          <a:noFill/>
          <a:ln>
            <a:noFill/>
          </a:ln>
        </p:spPr>
        <p:style>
          <a:lnRef idx="0"/>
          <a:fillRef idx="0"/>
          <a:effectRef idx="0"/>
          <a:fontRef idx="minor"/>
        </p:style>
        <p:txBody>
          <a:bodyPr lIns="90000" rIns="90000" tIns="45000" bIns="45000"/>
          <a:p>
            <a:pPr>
              <a:lnSpc>
                <a:spcPct val="100000"/>
              </a:lnSpc>
            </a:pPr>
            <a:r>
              <a:rPr b="1" i="1" lang="fr-FR" sz="1600" strike="noStrike">
                <a:solidFill>
                  <a:srgbClr val="002060"/>
                </a:solidFill>
                <a:latin typeface="Calibri"/>
              </a:rPr>
              <a:t>En quoi consiste la raccordement technique ? </a:t>
            </a:r>
            <a:endParaRPr/>
          </a:p>
        </p:txBody>
      </p:sp>
      <p:sp>
        <p:nvSpPr>
          <p:cNvPr id="459" name="Line 5"/>
          <p:cNvSpPr/>
          <p:nvPr/>
        </p:nvSpPr>
        <p:spPr>
          <a:xfrm>
            <a:off x="467280" y="1556640"/>
            <a:ext cx="7092000" cy="0"/>
          </a:xfrm>
          <a:prstGeom prst="line">
            <a:avLst/>
          </a:prstGeom>
          <a:ln w="19080">
            <a:solidFill>
              <a:srgbClr val="002060"/>
            </a:solidFill>
          </a:ln>
        </p:spPr>
      </p:sp>
      <p:sp>
        <p:nvSpPr>
          <p:cNvPr id="460" name="CustomShape 6"/>
          <p:cNvSpPr/>
          <p:nvPr/>
        </p:nvSpPr>
        <p:spPr>
          <a:xfrm>
            <a:off x="417240" y="2751480"/>
            <a:ext cx="6480000" cy="287640"/>
          </a:xfrm>
          <a:prstGeom prst="rect">
            <a:avLst/>
          </a:prstGeom>
          <a:noFill/>
          <a:ln>
            <a:noFill/>
          </a:ln>
        </p:spPr>
        <p:style>
          <a:lnRef idx="0"/>
          <a:fillRef idx="0"/>
          <a:effectRef idx="0"/>
          <a:fontRef idx="minor"/>
        </p:style>
        <p:txBody>
          <a:bodyPr lIns="90000" rIns="90000" tIns="45000" bIns="45000"/>
          <a:p>
            <a:pPr>
              <a:lnSpc>
                <a:spcPct val="100000"/>
              </a:lnSpc>
            </a:pPr>
            <a:r>
              <a:rPr b="1" i="1" lang="fr-FR" sz="1600" strike="noStrike">
                <a:solidFill>
                  <a:srgbClr val="002060"/>
                </a:solidFill>
                <a:latin typeface="Calibri"/>
              </a:rPr>
              <a:t>Point d’étape sur le raccordement technique</a:t>
            </a:r>
            <a:endParaRPr/>
          </a:p>
        </p:txBody>
      </p:sp>
      <p:sp>
        <p:nvSpPr>
          <p:cNvPr id="461" name="Line 7"/>
          <p:cNvSpPr/>
          <p:nvPr/>
        </p:nvSpPr>
        <p:spPr>
          <a:xfrm>
            <a:off x="489240" y="3111120"/>
            <a:ext cx="7092000" cy="0"/>
          </a:xfrm>
          <a:prstGeom prst="line">
            <a:avLst/>
          </a:prstGeom>
          <a:ln w="19080">
            <a:solidFill>
              <a:srgbClr val="002060"/>
            </a:solidFill>
          </a:ln>
        </p:spPr>
      </p:sp>
      <p:pic>
        <p:nvPicPr>
          <p:cNvPr id="462" name="Picture 8" descr=""/>
          <p:cNvPicPr/>
          <p:nvPr/>
        </p:nvPicPr>
        <p:blipFill>
          <a:blip r:embed="rId1"/>
          <a:stretch/>
        </p:blipFill>
        <p:spPr>
          <a:xfrm>
            <a:off x="7761960" y="260640"/>
            <a:ext cx="1877040" cy="523080"/>
          </a:xfrm>
          <a:prstGeom prst="rect">
            <a:avLst/>
          </a:prstGeom>
          <a:ln w="9360">
            <a:noFill/>
          </a:ln>
        </p:spPr>
      </p:pic>
      <p:sp>
        <p:nvSpPr>
          <p:cNvPr id="463" name="CustomShape 8"/>
          <p:cNvSpPr/>
          <p:nvPr/>
        </p:nvSpPr>
        <p:spPr>
          <a:xfrm>
            <a:off x="-566280" y="1493640"/>
            <a:ext cx="1268640" cy="1268640"/>
          </a:xfrm>
          <a:prstGeom prst="blockArc">
            <a:avLst>
              <a:gd name="adj1" fmla="val 18900000"/>
              <a:gd name="adj2" fmla="val 2700000"/>
              <a:gd name="adj3" fmla="val 395"/>
            </a:avLst>
          </a:prstGeom>
          <a:noFill/>
          <a:ln>
            <a:solidFill>
              <a:schemeClr val="accent2">
                <a:shade val="60000"/>
                <a:hueOff val="0"/>
                <a:satOff val="0"/>
                <a:lumOff val="0"/>
                <a:alphaOff val="0"/>
              </a:schemeClr>
            </a:solidFill>
          </a:ln>
        </p:spPr>
        <p:style>
          <a:lnRef idx="2"/>
          <a:fillRef idx="0"/>
          <a:effectRef idx="0"/>
          <a:fontRef idx="minor"/>
        </p:style>
      </p:sp>
      <p:sp>
        <p:nvSpPr>
          <p:cNvPr id="464" name="CustomShape 9"/>
          <p:cNvSpPr/>
          <p:nvPr/>
        </p:nvSpPr>
        <p:spPr>
          <a:xfrm>
            <a:off x="626400" y="1794240"/>
            <a:ext cx="8807400" cy="18684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48680" rIns="30600" tIns="30600" bIns="30600" anchor="ctr"/>
          <a:p>
            <a:pPr>
              <a:lnSpc>
                <a:spcPct val="90000"/>
              </a:lnSpc>
            </a:pPr>
            <a:r>
              <a:rPr b="1" lang="fr-FR" sz="1200" strike="noStrike">
                <a:solidFill>
                  <a:srgbClr val="ffffff"/>
                </a:solidFill>
                <a:latin typeface="Calibri"/>
              </a:rPr>
              <a:t>Acquisition des cartes agents </a:t>
            </a:r>
            <a:endParaRPr/>
          </a:p>
        </p:txBody>
      </p:sp>
      <p:sp>
        <p:nvSpPr>
          <p:cNvPr id="465" name="CustomShape 10"/>
          <p:cNvSpPr/>
          <p:nvPr/>
        </p:nvSpPr>
        <p:spPr>
          <a:xfrm>
            <a:off x="509400" y="1770840"/>
            <a:ext cx="233640" cy="233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66" name="CustomShape 11"/>
          <p:cNvSpPr/>
          <p:nvPr/>
        </p:nvSpPr>
        <p:spPr>
          <a:xfrm>
            <a:off x="694440" y="2075400"/>
            <a:ext cx="8739360" cy="18684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48680" rIns="30600" tIns="30600" bIns="30600" anchor="ctr"/>
          <a:p>
            <a:pPr>
              <a:lnSpc>
                <a:spcPct val="90000"/>
              </a:lnSpc>
            </a:pPr>
            <a:r>
              <a:rPr b="1" lang="fr-FR" sz="1200" strike="noStrike">
                <a:solidFill>
                  <a:srgbClr val="ffffff"/>
                </a:solidFill>
                <a:latin typeface="Calibri"/>
              </a:rPr>
              <a:t>Installation des postes techniques </a:t>
            </a:r>
            <a:endParaRPr/>
          </a:p>
        </p:txBody>
      </p:sp>
      <p:sp>
        <p:nvSpPr>
          <p:cNvPr id="467" name="CustomShape 12"/>
          <p:cNvSpPr/>
          <p:nvPr/>
        </p:nvSpPr>
        <p:spPr>
          <a:xfrm>
            <a:off x="577440" y="2052000"/>
            <a:ext cx="233640" cy="233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68" name="CustomShape 13"/>
          <p:cNvSpPr/>
          <p:nvPr/>
        </p:nvSpPr>
        <p:spPr>
          <a:xfrm>
            <a:off x="626400" y="2356200"/>
            <a:ext cx="8807400" cy="18684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48680" rIns="30600" tIns="30600" bIns="30600" anchor="ctr"/>
          <a:p>
            <a:pPr>
              <a:lnSpc>
                <a:spcPct val="90000"/>
              </a:lnSpc>
            </a:pPr>
            <a:r>
              <a:rPr b="1" lang="fr-FR" sz="1200" strike="noStrike">
                <a:solidFill>
                  <a:srgbClr val="ffffff"/>
                </a:solidFill>
                <a:latin typeface="Calibri"/>
              </a:rPr>
              <a:t>Mise en place au sein des EP d’une liaison au réseau Interministériel de  l’Etat (RIE)  </a:t>
            </a:r>
            <a:endParaRPr/>
          </a:p>
        </p:txBody>
      </p:sp>
      <p:sp>
        <p:nvSpPr>
          <p:cNvPr id="469" name="CustomShape 14"/>
          <p:cNvSpPr/>
          <p:nvPr/>
        </p:nvSpPr>
        <p:spPr>
          <a:xfrm>
            <a:off x="509400" y="2332800"/>
            <a:ext cx="233640" cy="233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70" name="CustomShape 15"/>
          <p:cNvSpPr/>
          <p:nvPr/>
        </p:nvSpPr>
        <p:spPr>
          <a:xfrm>
            <a:off x="489240" y="3111480"/>
            <a:ext cx="9417960" cy="45540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002060"/>
                </a:solidFill>
                <a:latin typeface="Calibri"/>
              </a:rPr>
              <a:t>Le raccordement technique se présente donc sous 3 axes : commande des cartes agents, installation des postes et raccordement RIE pour les EP. Chaque service est responsable de son déploiement avec le support de la SDSI</a:t>
            </a:r>
            <a:endParaRPr/>
          </a:p>
        </p:txBody>
      </p:sp>
      <p:sp>
        <p:nvSpPr>
          <p:cNvPr id="471" name="CustomShape 16"/>
          <p:cNvSpPr/>
          <p:nvPr/>
        </p:nvSpPr>
        <p:spPr>
          <a:xfrm>
            <a:off x="561240" y="3728520"/>
            <a:ext cx="2466360" cy="303480"/>
          </a:xfrm>
          <a:prstGeom prst="rect">
            <a:avLst/>
          </a:prstGeom>
          <a:noFill/>
          <a:ln>
            <a:noFill/>
          </a:ln>
        </p:spPr>
        <p:style>
          <a:lnRef idx="0"/>
          <a:fillRef idx="0"/>
          <a:effectRef idx="0"/>
          <a:fontRef idx="minor"/>
        </p:style>
        <p:txBody>
          <a:bodyPr lIns="90000" rIns="90000" tIns="45000" bIns="45000"/>
          <a:p>
            <a:pPr>
              <a:lnSpc>
                <a:spcPct val="100000"/>
              </a:lnSpc>
            </a:pPr>
            <a:r>
              <a:rPr b="1" lang="fr-FR" sz="1400" strike="noStrike">
                <a:solidFill>
                  <a:srgbClr val="002060"/>
                </a:solidFill>
                <a:latin typeface="Calibri"/>
              </a:rPr>
              <a:t>Commande des cartes agents</a:t>
            </a:r>
            <a:endParaRPr/>
          </a:p>
        </p:txBody>
      </p:sp>
      <p:sp>
        <p:nvSpPr>
          <p:cNvPr id="472" name="CustomShape 17"/>
          <p:cNvSpPr/>
          <p:nvPr/>
        </p:nvSpPr>
        <p:spPr>
          <a:xfrm>
            <a:off x="4012920" y="3728520"/>
            <a:ext cx="1853640" cy="303480"/>
          </a:xfrm>
          <a:prstGeom prst="rect">
            <a:avLst/>
          </a:prstGeom>
          <a:noFill/>
          <a:ln>
            <a:noFill/>
          </a:ln>
        </p:spPr>
        <p:style>
          <a:lnRef idx="0"/>
          <a:fillRef idx="0"/>
          <a:effectRef idx="0"/>
          <a:fontRef idx="minor"/>
        </p:style>
        <p:txBody>
          <a:bodyPr lIns="90000" rIns="90000" tIns="45000" bIns="45000"/>
          <a:p>
            <a:pPr>
              <a:lnSpc>
                <a:spcPct val="100000"/>
              </a:lnSpc>
            </a:pPr>
            <a:r>
              <a:rPr b="1" lang="fr-FR" sz="1400" strike="noStrike">
                <a:solidFill>
                  <a:srgbClr val="002060"/>
                </a:solidFill>
                <a:latin typeface="Calibri"/>
              </a:rPr>
              <a:t>Installation des postes</a:t>
            </a:r>
            <a:endParaRPr/>
          </a:p>
        </p:txBody>
      </p:sp>
      <p:sp>
        <p:nvSpPr>
          <p:cNvPr id="473" name="Line 18"/>
          <p:cNvSpPr/>
          <p:nvPr/>
        </p:nvSpPr>
        <p:spPr>
          <a:xfrm>
            <a:off x="459360" y="4016160"/>
            <a:ext cx="2725920" cy="0"/>
          </a:xfrm>
          <a:prstGeom prst="line">
            <a:avLst/>
          </a:prstGeom>
          <a:ln w="19080">
            <a:solidFill>
              <a:schemeClr val="bg1">
                <a:lumMod val="75000"/>
              </a:schemeClr>
            </a:solidFill>
            <a:round/>
          </a:ln>
        </p:spPr>
      </p:sp>
      <p:sp>
        <p:nvSpPr>
          <p:cNvPr id="474" name="Line 19"/>
          <p:cNvSpPr/>
          <p:nvPr/>
        </p:nvSpPr>
        <p:spPr>
          <a:xfrm>
            <a:off x="3585600" y="4016160"/>
            <a:ext cx="2708280" cy="3240"/>
          </a:xfrm>
          <a:prstGeom prst="line">
            <a:avLst/>
          </a:prstGeom>
          <a:ln w="19080">
            <a:solidFill>
              <a:schemeClr val="bg1">
                <a:lumMod val="75000"/>
              </a:schemeClr>
            </a:solidFill>
            <a:round/>
          </a:ln>
        </p:spPr>
      </p:sp>
      <p:sp>
        <p:nvSpPr>
          <p:cNvPr id="475" name="CustomShape 20"/>
          <p:cNvSpPr/>
          <p:nvPr/>
        </p:nvSpPr>
        <p:spPr>
          <a:xfrm>
            <a:off x="3513600" y="4108320"/>
            <a:ext cx="2808000" cy="2416680"/>
          </a:xfrm>
          <a:prstGeom prst="rect">
            <a:avLst/>
          </a:prstGeom>
          <a:solidFill>
            <a:schemeClr val="bg1">
              <a:lumMod val="95000"/>
            </a:schemeClr>
          </a:solidFill>
          <a:ln w="9360">
            <a:noFill/>
          </a:ln>
        </p:spPr>
        <p:style>
          <a:lnRef idx="0"/>
          <a:fillRef idx="0"/>
          <a:effectRef idx="0"/>
          <a:fontRef idx="minor"/>
        </p:style>
        <p:txBody>
          <a:bodyPr/>
          <a:p>
            <a:pPr>
              <a:lnSpc>
                <a:spcPct val="100000"/>
              </a:lnSpc>
              <a:buFont typeface="Arial"/>
              <a:buChar char="•"/>
            </a:pPr>
            <a:r>
              <a:rPr lang="fr-FR" sz="1200" strike="noStrike">
                <a:solidFill>
                  <a:srgbClr val="002060"/>
                </a:solidFill>
                <a:latin typeface="Calibri"/>
              </a:rPr>
              <a:t>Une installation de postes pilotes a été effectuée au SHR . Le retour d’expérience a été positif. </a:t>
            </a:r>
            <a:endParaRPr/>
          </a:p>
          <a:p>
            <a:pPr>
              <a:lnSpc>
                <a:spcPct val="100000"/>
              </a:lnSpc>
            </a:pPr>
            <a:endParaRPr/>
          </a:p>
          <a:p>
            <a:pPr lvl="1">
              <a:lnSpc>
                <a:spcPct val="100000"/>
              </a:lnSpc>
              <a:buFont typeface="Arial"/>
              <a:buChar char="•"/>
            </a:pPr>
            <a:r>
              <a:rPr lang="fr-FR" sz="1200" strike="noStrike">
                <a:solidFill>
                  <a:srgbClr val="002060"/>
                </a:solidFill>
                <a:latin typeface="Calibri"/>
              </a:rPr>
              <a:t>Le déploiement généralisé de l’installation des postes est en cours. Sur les 80 postes de gestionnaires, 30 % sont installés </a:t>
            </a:r>
            <a:endParaRPr/>
          </a:p>
          <a:p>
            <a:pPr>
              <a:lnSpc>
                <a:spcPct val="100000"/>
              </a:lnSpc>
            </a:pPr>
            <a:endParaRPr/>
          </a:p>
        </p:txBody>
      </p:sp>
      <p:sp>
        <p:nvSpPr>
          <p:cNvPr id="476" name="CustomShape 21"/>
          <p:cNvSpPr/>
          <p:nvPr/>
        </p:nvSpPr>
        <p:spPr>
          <a:xfrm>
            <a:off x="6999840" y="3728520"/>
            <a:ext cx="2058120" cy="303480"/>
          </a:xfrm>
          <a:prstGeom prst="rect">
            <a:avLst/>
          </a:prstGeom>
          <a:noFill/>
          <a:ln>
            <a:noFill/>
          </a:ln>
        </p:spPr>
        <p:style>
          <a:lnRef idx="0"/>
          <a:fillRef idx="0"/>
          <a:effectRef idx="0"/>
          <a:fontRef idx="minor"/>
        </p:style>
        <p:txBody>
          <a:bodyPr lIns="90000" rIns="90000" tIns="45000" bIns="45000"/>
          <a:p>
            <a:pPr>
              <a:lnSpc>
                <a:spcPct val="100000"/>
              </a:lnSpc>
            </a:pPr>
            <a:r>
              <a:rPr b="1" lang="fr-FR" sz="1400" strike="noStrike">
                <a:solidFill>
                  <a:srgbClr val="002060"/>
                </a:solidFill>
                <a:latin typeface="Calibri"/>
              </a:rPr>
              <a:t>Raccordement RIE</a:t>
            </a:r>
            <a:endParaRPr/>
          </a:p>
        </p:txBody>
      </p:sp>
      <p:sp>
        <p:nvSpPr>
          <p:cNvPr id="477" name="Line 22"/>
          <p:cNvSpPr/>
          <p:nvPr/>
        </p:nvSpPr>
        <p:spPr>
          <a:xfrm>
            <a:off x="6541920" y="4016160"/>
            <a:ext cx="2720520" cy="15120"/>
          </a:xfrm>
          <a:prstGeom prst="line">
            <a:avLst/>
          </a:prstGeom>
          <a:ln w="19080">
            <a:solidFill>
              <a:schemeClr val="bg1">
                <a:lumMod val="75000"/>
              </a:schemeClr>
            </a:solidFill>
            <a:round/>
          </a:ln>
        </p:spPr>
      </p:sp>
      <p:sp>
        <p:nvSpPr>
          <p:cNvPr id="478" name="CustomShape 23"/>
          <p:cNvSpPr/>
          <p:nvPr/>
        </p:nvSpPr>
        <p:spPr>
          <a:xfrm>
            <a:off x="6465960" y="4108320"/>
            <a:ext cx="2808000" cy="2416680"/>
          </a:xfrm>
          <a:prstGeom prst="rect">
            <a:avLst/>
          </a:prstGeom>
          <a:solidFill>
            <a:schemeClr val="bg1">
              <a:lumMod val="95000"/>
            </a:schemeClr>
          </a:solidFill>
          <a:ln w="9360">
            <a:noFill/>
          </a:ln>
        </p:spPr>
        <p:style>
          <a:lnRef idx="0"/>
          <a:fillRef idx="0"/>
          <a:effectRef idx="0"/>
          <a:fontRef idx="minor"/>
        </p:style>
        <p:txBody>
          <a:bodyPr/>
          <a:p>
            <a:pPr>
              <a:lnSpc>
                <a:spcPct val="100000"/>
              </a:lnSpc>
              <a:buFont typeface="Arial"/>
              <a:buChar char="•"/>
            </a:pPr>
            <a:r>
              <a:rPr lang="fr-FR" sz="1200" strike="noStrike">
                <a:solidFill>
                  <a:srgbClr val="002060"/>
                </a:solidFill>
                <a:latin typeface="Calibri"/>
              </a:rPr>
              <a:t>Les EP ont été informés des pré-requis nécessaires à l’utilisation de l’application RenoiRH.  </a:t>
            </a:r>
            <a:endParaRPr/>
          </a:p>
          <a:p>
            <a:pPr>
              <a:lnSpc>
                <a:spcPct val="100000"/>
              </a:lnSpc>
              <a:buFont typeface="Arial"/>
              <a:buChar char="•"/>
            </a:pPr>
            <a:r>
              <a:rPr lang="fr-FR" sz="1200" strike="noStrike">
                <a:solidFill>
                  <a:srgbClr val="002060"/>
                </a:solidFill>
                <a:latin typeface="Calibri"/>
              </a:rPr>
              <a:t>Le Louvre et la BNF devront être raccordé s au Réseau Interministériel de l’Etat avant décembre 2015</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79" name="CustomShape 1"/>
          <p:cNvSpPr/>
          <p:nvPr/>
        </p:nvSpPr>
        <p:spPr>
          <a:xfrm>
            <a:off x="182880" y="3570480"/>
            <a:ext cx="9341640" cy="1029960"/>
          </a:xfrm>
          <a:prstGeom prst="roundRect">
            <a:avLst>
              <a:gd name="adj" fmla="val 16667"/>
            </a:avLst>
          </a:prstGeom>
          <a:solidFill>
            <a:schemeClr val="bg1">
              <a:lumMod val="65000"/>
            </a:schemeClr>
          </a:solidFill>
          <a:ln w="9360">
            <a:noFill/>
          </a:ln>
        </p:spPr>
        <p:style>
          <a:lnRef idx="0"/>
          <a:fillRef idx="0"/>
          <a:effectRef idx="0"/>
          <a:fontRef idx="minor"/>
        </p:style>
      </p:sp>
      <p:sp>
        <p:nvSpPr>
          <p:cNvPr id="480" name="CustomShape 2"/>
          <p:cNvSpPr/>
          <p:nvPr/>
        </p:nvSpPr>
        <p:spPr>
          <a:xfrm>
            <a:off x="19919880" y="3670200"/>
            <a:ext cx="1318680" cy="1639440"/>
          </a:xfrm>
          <a:prstGeom prst="rect">
            <a:avLst/>
          </a:prstGeom>
          <a:solidFill>
            <a:srgbClr val="ffffff"/>
          </a:solidFill>
          <a:ln w="9360">
            <a:solidFill>
              <a:srgbClr val="4f81bd"/>
            </a:solidFill>
            <a:custDash>
              <a:ds d="500000" sp="400000"/>
            </a:custDash>
            <a:miter/>
          </a:ln>
        </p:spPr>
        <p:style>
          <a:lnRef idx="0"/>
          <a:fillRef idx="0"/>
          <a:effectRef idx="0"/>
          <a:fontRef idx="minor"/>
        </p:style>
      </p:sp>
      <p:sp>
        <p:nvSpPr>
          <p:cNvPr id="481" name="CustomShape 3"/>
          <p:cNvSpPr/>
          <p:nvPr/>
        </p:nvSpPr>
        <p:spPr>
          <a:xfrm>
            <a:off x="19919880" y="5516640"/>
            <a:ext cx="1318680" cy="7916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482" name="CustomShape 4"/>
          <p:cNvSpPr/>
          <p:nvPr/>
        </p:nvSpPr>
        <p:spPr>
          <a:xfrm>
            <a:off x="19921680" y="2629080"/>
            <a:ext cx="1318680" cy="8330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483" name="CustomShape 5"/>
          <p:cNvSpPr/>
          <p:nvPr/>
        </p:nvSpPr>
        <p:spPr>
          <a:xfrm>
            <a:off x="797040" y="125280"/>
            <a:ext cx="768456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ea typeface="Lucida Sans Unicode"/>
              </a:rPr>
              <a:t>Agenda</a:t>
            </a:r>
            <a:endParaRPr/>
          </a:p>
        </p:txBody>
      </p:sp>
      <p:sp>
        <p:nvSpPr>
          <p:cNvPr id="484" name="CustomShape 6"/>
          <p:cNvSpPr/>
          <p:nvPr/>
        </p:nvSpPr>
        <p:spPr>
          <a:xfrm>
            <a:off x="190800" y="1340640"/>
            <a:ext cx="9442440" cy="4689000"/>
          </a:xfrm>
          <a:prstGeom prst="rect">
            <a:avLst/>
          </a:prstGeom>
          <a:noFill/>
          <a:ln>
            <a:noFill/>
          </a:ln>
        </p:spPr>
        <p:style>
          <a:lnRef idx="0"/>
          <a:fillRef idx="0"/>
          <a:effectRef idx="0"/>
          <a:fontRef idx="minor"/>
        </p:style>
        <p:txBody>
          <a:bodyPr lIns="90000" rIns="90000" tIns="45000" bIns="45000"/>
          <a:p>
            <a:pPr>
              <a:lnSpc>
                <a:spcPct val="95000"/>
              </a:lnSpc>
            </a:pPr>
            <a:r>
              <a:rPr lang="fr-FR" strike="noStrike">
                <a:solidFill>
                  <a:srgbClr val="3a005e"/>
                </a:solidFill>
                <a:latin typeface="Trebuchet MS"/>
                <a:ea typeface="Lucida Sans Unicode"/>
              </a:rPr>
              <a:t>Rappels sur le projet RenoiRH</a:t>
            </a:r>
            <a:endParaRPr/>
          </a:p>
          <a:p>
            <a:pPr lvl="1">
              <a:lnSpc>
                <a:spcPct val="95000"/>
              </a:lnSpc>
              <a:buFont typeface="Arial"/>
              <a:buChar char="•"/>
            </a:pPr>
            <a:r>
              <a:rPr lang="fr-FR" sz="1600" strike="noStrike">
                <a:solidFill>
                  <a:srgbClr val="3a005e"/>
                </a:solidFill>
                <a:latin typeface="Trebuchet MS"/>
                <a:ea typeface="Lucida Sans Unicode"/>
              </a:rPr>
              <a:t>Présentation des fonctionnalités de RenoiRH</a:t>
            </a:r>
            <a:endParaRPr/>
          </a:p>
          <a:p>
            <a:pPr lvl="1">
              <a:lnSpc>
                <a:spcPct val="95000"/>
              </a:lnSpc>
              <a:buFont typeface="Arial"/>
              <a:buChar char="•"/>
            </a:pPr>
            <a:r>
              <a:rPr lang="fr-FR" sz="1600" strike="noStrike">
                <a:solidFill>
                  <a:srgbClr val="3a005e"/>
                </a:solidFill>
                <a:latin typeface="Trebuchet MS"/>
                <a:ea typeface="Lucida Sans Unicode"/>
              </a:rPr>
              <a:t>Jalons clés du déploiement de RenoiRH</a:t>
            </a:r>
            <a:endParaRPr/>
          </a:p>
          <a:p>
            <a:pPr>
              <a:lnSpc>
                <a:spcPct val="95000"/>
              </a:lnSpc>
            </a:pPr>
            <a:endParaRPr/>
          </a:p>
          <a:p>
            <a:pPr>
              <a:lnSpc>
                <a:spcPct val="95000"/>
              </a:lnSpc>
            </a:pPr>
            <a:r>
              <a:rPr lang="fr-FR" strike="noStrike">
                <a:solidFill>
                  <a:srgbClr val="3a005e"/>
                </a:solidFill>
                <a:latin typeface="Trebuchet MS"/>
                <a:ea typeface="Lucida Sans Unicode"/>
              </a:rPr>
              <a:t>Point d’étape sur les chantiers techniques du déploiement</a:t>
            </a:r>
            <a:endParaRPr/>
          </a:p>
          <a:p>
            <a:pPr lvl="1">
              <a:lnSpc>
                <a:spcPct val="95000"/>
              </a:lnSpc>
              <a:buFont typeface="Arial"/>
              <a:buChar char="•"/>
            </a:pPr>
            <a:r>
              <a:rPr lang="fr-FR" sz="1600" strike="noStrike">
                <a:solidFill>
                  <a:srgbClr val="3a005e"/>
                </a:solidFill>
                <a:latin typeface="Trebuchet MS"/>
                <a:ea typeface="Lucida Sans Unicode"/>
              </a:rPr>
              <a:t>Chantier Reprise des Données</a:t>
            </a:r>
            <a:endParaRPr/>
          </a:p>
          <a:p>
            <a:pPr lvl="1">
              <a:lnSpc>
                <a:spcPct val="95000"/>
              </a:lnSpc>
              <a:buFont typeface="Arial"/>
              <a:buChar char="•"/>
            </a:pPr>
            <a:r>
              <a:rPr lang="fr-FR" sz="1600" strike="noStrike">
                <a:solidFill>
                  <a:srgbClr val="3a005e"/>
                </a:solidFill>
                <a:latin typeface="Trebuchet MS"/>
                <a:ea typeface="Lucida Sans Unicode"/>
              </a:rPr>
              <a:t>Chantier Recette Métier</a:t>
            </a:r>
            <a:endParaRPr/>
          </a:p>
          <a:p>
            <a:pPr lvl="1">
              <a:lnSpc>
                <a:spcPct val="95000"/>
              </a:lnSpc>
              <a:buFont typeface="Arial"/>
              <a:buChar char="•"/>
            </a:pPr>
            <a:r>
              <a:rPr lang="fr-FR" sz="1600" strike="noStrike">
                <a:solidFill>
                  <a:srgbClr val="3a005e"/>
                </a:solidFill>
                <a:latin typeface="Trebuchet MS"/>
                <a:ea typeface="Lucida Sans Unicode"/>
              </a:rPr>
              <a:t>Chantier Raccordement Technique</a:t>
            </a:r>
            <a:endParaRPr/>
          </a:p>
          <a:p>
            <a:pPr>
              <a:lnSpc>
                <a:spcPct val="95000"/>
              </a:lnSpc>
            </a:pPr>
            <a:endParaRPr/>
          </a:p>
          <a:p>
            <a:pPr>
              <a:lnSpc>
                <a:spcPct val="95000"/>
              </a:lnSpc>
            </a:pPr>
            <a:r>
              <a:rPr b="1" lang="fr-FR" strike="noStrike">
                <a:solidFill>
                  <a:srgbClr val="ffffff"/>
                </a:solidFill>
                <a:latin typeface="Trebuchet MS"/>
                <a:ea typeface="Lucida Sans Unicode"/>
              </a:rPr>
              <a:t>Point d’étape sur les chantier Conduite du Changement</a:t>
            </a:r>
            <a:endParaRPr/>
          </a:p>
          <a:p>
            <a:pPr lvl="1">
              <a:lnSpc>
                <a:spcPct val="95000"/>
              </a:lnSpc>
              <a:buFont typeface="Arial"/>
              <a:buChar char="•"/>
            </a:pPr>
            <a:r>
              <a:rPr b="1" lang="fr-FR" sz="1600" strike="noStrike">
                <a:solidFill>
                  <a:srgbClr val="ffffff"/>
                </a:solidFill>
                <a:latin typeface="Trebuchet MS"/>
                <a:ea typeface="Lucida Sans Unicode"/>
              </a:rPr>
              <a:t>Présentation du dispositif de formation</a:t>
            </a:r>
            <a:endParaRPr/>
          </a:p>
          <a:p>
            <a:pPr lvl="1">
              <a:lnSpc>
                <a:spcPct val="95000"/>
              </a:lnSpc>
              <a:buFont typeface="Arial"/>
              <a:buChar char="•"/>
            </a:pPr>
            <a:r>
              <a:rPr b="1" lang="fr-FR" sz="1600" strike="noStrike">
                <a:solidFill>
                  <a:srgbClr val="ffffff"/>
                </a:solidFill>
                <a:latin typeface="Trebuchet MS"/>
                <a:ea typeface="Lucida Sans Unicode"/>
              </a:rPr>
              <a:t>Présentation des actions de communication à venir</a:t>
            </a:r>
            <a:endParaRPr/>
          </a:p>
          <a:p>
            <a:pPr lvl="1">
              <a:lnSpc>
                <a:spcPct val="95000"/>
              </a:lnSpc>
              <a:buFont typeface="Arial"/>
              <a:buChar char="•"/>
            </a:pPr>
            <a:r>
              <a:rPr b="1" lang="fr-FR" sz="1600" strike="noStrike">
                <a:solidFill>
                  <a:srgbClr val="ffffff"/>
                </a:solidFill>
                <a:latin typeface="Trebuchet MS"/>
                <a:ea typeface="Lucida Sans Unicode"/>
              </a:rPr>
              <a:t>Présentation des principes d’Assistance Utilisateurs (AU) / Appui au Démarrage (AD)</a:t>
            </a:r>
            <a:endParaRPr/>
          </a:p>
          <a:p>
            <a:pPr>
              <a:lnSpc>
                <a:spcPct val="95000"/>
              </a:lnSpc>
            </a:pPr>
            <a:endParaRPr/>
          </a:p>
          <a:p>
            <a:pPr>
              <a:lnSpc>
                <a:spcPct val="95000"/>
              </a:lnSpc>
            </a:pPr>
            <a:endParaRPr/>
          </a:p>
          <a:p>
            <a:pPr>
              <a:lnSpc>
                <a:spcPct val="95000"/>
              </a:lnSpc>
            </a:pPr>
            <a:r>
              <a:rPr lang="fr-FR" strike="noStrike">
                <a:solidFill>
                  <a:srgbClr val="3a005e"/>
                </a:solidFill>
                <a:latin typeface="Trebuchet MS"/>
                <a:ea typeface="Lucida Sans Unicode"/>
              </a:rPr>
              <a:t>Planning général</a:t>
            </a:r>
            <a:endParaRPr/>
          </a:p>
          <a:p>
            <a:pPr>
              <a:lnSpc>
                <a:spcPct val="95000"/>
              </a:lnSpc>
            </a:pPr>
            <a:endParaRPr/>
          </a:p>
          <a:p>
            <a:pPr>
              <a:lnSpc>
                <a:spcPct val="95000"/>
              </a:lnSpc>
            </a:pPr>
            <a:endParaRPr/>
          </a:p>
          <a:p>
            <a:pPr>
              <a:lnSpc>
                <a:spcPct val="95000"/>
              </a:lnSpc>
            </a:pPr>
            <a:endParaRPr/>
          </a:p>
        </p:txBody>
      </p:sp>
      <p:sp>
        <p:nvSpPr>
          <p:cNvPr id="485" name="TextShape 7"/>
          <p:cNvSpPr txBox="1"/>
          <p:nvPr/>
        </p:nvSpPr>
        <p:spPr>
          <a:xfrm>
            <a:off x="6738840" y="6532560"/>
            <a:ext cx="2304720" cy="290160"/>
          </a:xfrm>
          <a:prstGeom prst="rect">
            <a:avLst/>
          </a:prstGeom>
          <a:noFill/>
          <a:ln>
            <a:noFill/>
          </a:ln>
        </p:spPr>
        <p:txBody>
          <a:bodyPr lIns="90000" rIns="90000" tIns="46800" bIns="46800"/>
          <a:p>
            <a:pPr algn="r">
              <a:lnSpc>
                <a:spcPct val="100000"/>
              </a:lnSpc>
            </a:pPr>
            <a:fld id="{943CC52E-CC52-4F72-8039-F65B8DBB8AB4}" type="slidenum">
              <a:rPr lang="fr-FR" sz="1200" strike="noStrike">
                <a:solidFill>
                  <a:srgbClr val="465741"/>
                </a:solidFill>
                <a:latin typeface="Trebuchet MS"/>
                <a:ea typeface="Lucida Sans Unicode"/>
              </a:rPr>
              <a:t>&lt;numéro&gt;</a:t>
            </a:fld>
            <a:endParaRPr/>
          </a:p>
        </p:txBody>
      </p:sp>
    </p:spTree>
  </p:cSld>
  <p:transition spd="med">
    <p:fade/>
  </p:transition>
  <p:timing>
    <p:tnLst>
      <p:par>
        <p:cTn id="36" dur="indefinite" restart="never" nodeType="tmRoot">
          <p:childTnLst>
            <p:seq>
              <p:cTn id="37"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86" name="TextShape 1"/>
          <p:cNvSpPr txBox="1"/>
          <p:nvPr/>
        </p:nvSpPr>
        <p:spPr>
          <a:xfrm>
            <a:off x="849240" y="125280"/>
            <a:ext cx="9057960" cy="85860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
</a:t>
            </a:r>
            <a:r>
              <a:rPr b="1" lang="en-GB" sz="2400" strike="noStrike">
                <a:solidFill>
                  <a:srgbClr val="006666"/>
                </a:solidFill>
                <a:latin typeface="Trebuchet MS"/>
                <a:ea typeface="Lucida Sans Unicode"/>
              </a:rPr>
              <a:t>POINT D’ETAPE – CHANTIERS CONDUITE DU CHANGEMENT</a:t>
            </a:r>
            <a:r>
              <a:rPr b="1" lang="en-GB" sz="24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Comment sont accompagnés les futurs utilisateurs de RenoiRH? </a:t>
            </a:r>
            <a:endParaRPr/>
          </a:p>
        </p:txBody>
      </p:sp>
      <p:sp>
        <p:nvSpPr>
          <p:cNvPr id="487" name="TextShape 2"/>
          <p:cNvSpPr txBox="1"/>
          <p:nvPr/>
        </p:nvSpPr>
        <p:spPr>
          <a:xfrm>
            <a:off x="6738840" y="6532560"/>
            <a:ext cx="2304720" cy="290160"/>
          </a:xfrm>
          <a:prstGeom prst="rect">
            <a:avLst/>
          </a:prstGeom>
          <a:noFill/>
          <a:ln>
            <a:noFill/>
          </a:ln>
        </p:spPr>
        <p:txBody>
          <a:bodyPr lIns="90000" rIns="90000" tIns="46800" bIns="46800"/>
          <a:p>
            <a:pPr algn="r">
              <a:lnSpc>
                <a:spcPct val="100000"/>
              </a:lnSpc>
            </a:pPr>
            <a:fld id="{55C56D37-F1AE-4BBE-9089-D2DA00844EEA}" type="slidenum">
              <a:rPr lang="fr-FR" sz="1200" strike="noStrike">
                <a:solidFill>
                  <a:srgbClr val="465741"/>
                </a:solidFill>
                <a:latin typeface="Trebuchet MS"/>
                <a:ea typeface="Lucida Sans Unicode"/>
              </a:rPr>
              <a:t>&lt;numéro&gt;</a:t>
            </a:fld>
            <a:endParaRPr/>
          </a:p>
        </p:txBody>
      </p:sp>
      <p:sp>
        <p:nvSpPr>
          <p:cNvPr id="488" name="CustomShape 3"/>
          <p:cNvSpPr/>
          <p:nvPr/>
        </p:nvSpPr>
        <p:spPr>
          <a:xfrm>
            <a:off x="5493600" y="5085360"/>
            <a:ext cx="4283640" cy="1115640"/>
          </a:xfrm>
          <a:prstGeom prst="rect">
            <a:avLst/>
          </a:prstGeom>
          <a:noFill/>
          <a:ln w="9360">
            <a:noFill/>
          </a:ln>
        </p:spPr>
        <p:style>
          <a:lnRef idx="0"/>
          <a:fillRef idx="0"/>
          <a:effectRef idx="0"/>
          <a:fontRef idx="minor"/>
        </p:style>
        <p:txBody>
          <a:bodyPr/>
          <a:p>
            <a:pPr>
              <a:lnSpc>
                <a:spcPct val="90000"/>
              </a:lnSpc>
            </a:pPr>
            <a:r>
              <a:rPr lang="fr-FR" sz="1600" strike="noStrike">
                <a:solidFill>
                  <a:srgbClr val="262626"/>
                </a:solidFill>
                <a:latin typeface="Calibri"/>
              </a:rPr>
              <a:t>Un dispositif </a:t>
            </a:r>
            <a:r>
              <a:rPr b="1" lang="fr-FR" sz="1600" strike="noStrike">
                <a:solidFill>
                  <a:srgbClr val="0070c0"/>
                </a:solidFill>
                <a:latin typeface="Calibri"/>
              </a:rPr>
              <a:t>d’Appui au Démarrage </a:t>
            </a:r>
            <a:r>
              <a:rPr b="1" lang="fr-FR" sz="1600" strike="noStrike">
                <a:solidFill>
                  <a:srgbClr val="262626"/>
                </a:solidFill>
                <a:latin typeface="Calibri"/>
              </a:rPr>
              <a:t>
</a:t>
            </a:r>
            <a:r>
              <a:rPr lang="fr-FR" sz="1600" strike="noStrike">
                <a:solidFill>
                  <a:srgbClr val="262626"/>
                </a:solidFill>
                <a:latin typeface="Calibri"/>
              </a:rPr>
              <a:t>pour faciliter la prise en main </a:t>
            </a:r>
            <a:r>
              <a:rPr lang="fr-FR" sz="1600" strike="noStrike">
                <a:solidFill>
                  <a:srgbClr val="262626"/>
                </a:solidFill>
                <a:latin typeface="Calibri"/>
              </a:rPr>
              <a:t>
</a:t>
            </a:r>
            <a:r>
              <a:rPr lang="fr-FR" sz="1600" strike="noStrike">
                <a:solidFill>
                  <a:srgbClr val="262626"/>
                </a:solidFill>
                <a:latin typeface="Calibri"/>
              </a:rPr>
              <a:t>lors des 3 premiers mois d’utilisation de l’outil </a:t>
            </a:r>
            <a:r>
              <a:rPr lang="fr-FR" sz="1600" strike="noStrike">
                <a:solidFill>
                  <a:srgbClr val="262626"/>
                </a:solidFill>
                <a:latin typeface="Calibri"/>
              </a:rPr>
              <a:t>
</a:t>
            </a:r>
            <a:r>
              <a:rPr lang="fr-FR" sz="1600" strike="noStrike">
                <a:solidFill>
                  <a:srgbClr val="262626"/>
                </a:solidFill>
                <a:latin typeface="Calibri"/>
              </a:rPr>
              <a:t>ainsi qu’une </a:t>
            </a:r>
            <a:r>
              <a:rPr b="1" lang="fr-FR" sz="1600" strike="noStrike">
                <a:solidFill>
                  <a:srgbClr val="0070c0"/>
                </a:solidFill>
                <a:latin typeface="Calibri"/>
              </a:rPr>
              <a:t>Assistance Utilisateurs </a:t>
            </a:r>
            <a:r>
              <a:rPr lang="fr-FR" sz="1600" strike="noStrike">
                <a:solidFill>
                  <a:srgbClr val="262626"/>
                </a:solidFill>
                <a:latin typeface="Calibri"/>
              </a:rPr>
              <a:t>sont en cours de définition.</a:t>
            </a:r>
            <a:endParaRPr/>
          </a:p>
        </p:txBody>
      </p:sp>
      <p:pic>
        <p:nvPicPr>
          <p:cNvPr id="489" name="Picture 2" descr=""/>
          <p:cNvPicPr/>
          <p:nvPr/>
        </p:nvPicPr>
        <p:blipFill>
          <a:blip r:embed="rId1"/>
          <a:stretch/>
        </p:blipFill>
        <p:spPr>
          <a:xfrm>
            <a:off x="4469040" y="5229360"/>
            <a:ext cx="843480" cy="873360"/>
          </a:xfrm>
          <a:prstGeom prst="rect">
            <a:avLst/>
          </a:prstGeom>
          <a:ln w="9360">
            <a:noFill/>
          </a:ln>
        </p:spPr>
      </p:pic>
      <p:sp>
        <p:nvSpPr>
          <p:cNvPr id="490" name="CustomShape 4"/>
          <p:cNvSpPr/>
          <p:nvPr/>
        </p:nvSpPr>
        <p:spPr>
          <a:xfrm>
            <a:off x="2181240" y="2205000"/>
            <a:ext cx="4283640" cy="791640"/>
          </a:xfrm>
          <a:prstGeom prst="rect">
            <a:avLst/>
          </a:prstGeom>
          <a:noFill/>
          <a:ln w="9360">
            <a:noFill/>
          </a:ln>
        </p:spPr>
        <p:style>
          <a:lnRef idx="0"/>
          <a:fillRef idx="0"/>
          <a:effectRef idx="0"/>
          <a:fontRef idx="minor"/>
        </p:style>
        <p:txBody>
          <a:bodyPr/>
          <a:p>
            <a:pPr>
              <a:lnSpc>
                <a:spcPct val="90000"/>
              </a:lnSpc>
            </a:pPr>
            <a:r>
              <a:rPr lang="fr-FR" sz="1600" strike="noStrike">
                <a:solidFill>
                  <a:srgbClr val="262626"/>
                </a:solidFill>
                <a:latin typeface="Calibri"/>
              </a:rPr>
              <a:t>La mise en place d’</a:t>
            </a:r>
            <a:r>
              <a:rPr b="1" lang="fr-FR" sz="1600" strike="noStrike">
                <a:solidFill>
                  <a:srgbClr val="0070c0"/>
                </a:solidFill>
                <a:latin typeface="Calibri"/>
              </a:rPr>
              <a:t>actions de communication ciblées </a:t>
            </a:r>
            <a:r>
              <a:rPr lang="fr-FR" sz="1600" strike="noStrike">
                <a:solidFill>
                  <a:srgbClr val="262626"/>
                </a:solidFill>
                <a:latin typeface="Calibri"/>
              </a:rPr>
              <a:t>tout au long des travaux de déploiement : lettre d’information, lettre point SRH, séminaires de mobilisation etc. </a:t>
            </a:r>
            <a:endParaRPr/>
          </a:p>
          <a:p>
            <a:pPr algn="just">
              <a:lnSpc>
                <a:spcPct val="90000"/>
              </a:lnSpc>
            </a:pPr>
            <a:endParaRPr/>
          </a:p>
        </p:txBody>
      </p:sp>
      <p:sp>
        <p:nvSpPr>
          <p:cNvPr id="491" name="CustomShape 5"/>
          <p:cNvSpPr/>
          <p:nvPr/>
        </p:nvSpPr>
        <p:spPr>
          <a:xfrm>
            <a:off x="527760" y="1410480"/>
            <a:ext cx="8601840" cy="495000"/>
          </a:xfrm>
          <a:prstGeom prst="roundRect">
            <a:avLst>
              <a:gd name="adj" fmla="val 16667"/>
            </a:avLst>
          </a:prstGeom>
          <a:noFill/>
          <a:ln w="9360">
            <a:noFill/>
          </a:ln>
        </p:spPr>
        <p:style>
          <a:lnRef idx="2">
            <a:schemeClr val="accent2">
              <a:shade val="50000"/>
            </a:schemeClr>
          </a:lnRef>
          <a:fillRef idx="1">
            <a:schemeClr val="accent2"/>
          </a:fillRef>
          <a:effectRef idx="0">
            <a:schemeClr val="accent2"/>
          </a:effectRef>
          <a:fontRef idx="minor"/>
        </p:style>
        <p:txBody>
          <a:bodyPr lIns="90000" rIns="90000" tIns="45000" bIns="45000" anchor="ctr"/>
          <a:p>
            <a:pPr>
              <a:lnSpc>
                <a:spcPct val="100000"/>
              </a:lnSpc>
            </a:pPr>
            <a:r>
              <a:rPr b="1" lang="fr-FR" strike="noStrike">
                <a:solidFill>
                  <a:srgbClr val="0070c0"/>
                </a:solidFill>
                <a:latin typeface="Trebuchet MS"/>
              </a:rPr>
              <a:t>Un accompagnement en amont et tout au long du déploiement de RenoiRH</a:t>
            </a:r>
            <a:endParaRPr/>
          </a:p>
        </p:txBody>
      </p:sp>
      <p:sp>
        <p:nvSpPr>
          <p:cNvPr id="492" name="Line 6"/>
          <p:cNvSpPr/>
          <p:nvPr/>
        </p:nvSpPr>
        <p:spPr>
          <a:xfrm>
            <a:off x="455760" y="1340640"/>
            <a:ext cx="0" cy="720000"/>
          </a:xfrm>
          <a:prstGeom prst="line">
            <a:avLst/>
          </a:prstGeom>
          <a:ln w="28440">
            <a:solidFill>
              <a:srgbClr val="0070c0"/>
            </a:solidFill>
          </a:ln>
        </p:spPr>
      </p:sp>
      <p:sp>
        <p:nvSpPr>
          <p:cNvPr id="493" name="CustomShape 7"/>
          <p:cNvSpPr/>
          <p:nvPr/>
        </p:nvSpPr>
        <p:spPr>
          <a:xfrm>
            <a:off x="4088880" y="3560400"/>
            <a:ext cx="4368240" cy="719640"/>
          </a:xfrm>
          <a:prstGeom prst="rect">
            <a:avLst/>
          </a:prstGeom>
          <a:noFill/>
          <a:ln w="9360">
            <a:noFill/>
          </a:ln>
        </p:spPr>
        <p:style>
          <a:lnRef idx="0"/>
          <a:fillRef idx="0"/>
          <a:effectRef idx="0"/>
          <a:fontRef idx="minor"/>
        </p:style>
        <p:txBody>
          <a:bodyPr/>
          <a:p>
            <a:pPr>
              <a:lnSpc>
                <a:spcPct val="90000"/>
              </a:lnSpc>
            </a:pPr>
            <a:r>
              <a:rPr lang="fr-FR" sz="1600" strike="noStrike">
                <a:solidFill>
                  <a:srgbClr val="262626"/>
                </a:solidFill>
                <a:latin typeface="Calibri"/>
              </a:rPr>
              <a:t>Des </a:t>
            </a:r>
            <a:r>
              <a:rPr b="1" lang="fr-FR" sz="1600" strike="noStrike">
                <a:solidFill>
                  <a:srgbClr val="0070c0"/>
                </a:solidFill>
                <a:latin typeface="Calibri"/>
              </a:rPr>
              <a:t>parcours de formation adaptés à chaque profil utilisateur, </a:t>
            </a:r>
            <a:r>
              <a:rPr lang="fr-FR" sz="1600" strike="noStrike">
                <a:solidFill>
                  <a:srgbClr val="262626"/>
                </a:solidFill>
                <a:latin typeface="Calibri"/>
              </a:rPr>
              <a:t>déployés dès octobre 2015 par des </a:t>
            </a:r>
            <a:r>
              <a:rPr b="1" lang="fr-FR" sz="1600" strike="noStrike">
                <a:solidFill>
                  <a:srgbClr val="0070c0"/>
                </a:solidFill>
                <a:latin typeface="Calibri"/>
              </a:rPr>
              <a:t>formateurs relais internes au MCC</a:t>
            </a:r>
            <a:endParaRPr/>
          </a:p>
        </p:txBody>
      </p:sp>
      <p:pic>
        <p:nvPicPr>
          <p:cNvPr id="494" name="Picture 2" descr=""/>
          <p:cNvPicPr/>
          <p:nvPr/>
        </p:nvPicPr>
        <p:blipFill>
          <a:blip r:embed="rId2"/>
          <a:stretch/>
        </p:blipFill>
        <p:spPr>
          <a:xfrm>
            <a:off x="2576520" y="3429000"/>
            <a:ext cx="1368000" cy="940320"/>
          </a:xfrm>
          <a:prstGeom prst="rect">
            <a:avLst/>
          </a:prstGeom>
          <a:ln w="9360">
            <a:noFill/>
          </a:ln>
        </p:spPr>
      </p:pic>
      <p:pic>
        <p:nvPicPr>
          <p:cNvPr id="495" name="Picture 1" descr=""/>
          <p:cNvPicPr/>
          <p:nvPr/>
        </p:nvPicPr>
        <p:blipFill>
          <a:blip r:embed="rId3"/>
          <a:stretch/>
        </p:blipFill>
        <p:spPr>
          <a:xfrm>
            <a:off x="1028880" y="2205000"/>
            <a:ext cx="900360" cy="719640"/>
          </a:xfrm>
          <a:prstGeom prst="rect">
            <a:avLst/>
          </a:prstGeom>
          <a:ln w="9360">
            <a:noFill/>
          </a:ln>
        </p:spPr>
      </p:pic>
      <p:sp>
        <p:nvSpPr>
          <p:cNvPr id="496" name="CustomShape 8"/>
          <p:cNvSpPr/>
          <p:nvPr/>
        </p:nvSpPr>
        <p:spPr>
          <a:xfrm>
            <a:off x="524880" y="2985480"/>
            <a:ext cx="1758600" cy="215640"/>
          </a:xfrm>
          <a:prstGeom prst="rect">
            <a:avLst/>
          </a:prstGeom>
          <a:noFill/>
          <a:ln w="9360">
            <a:noFill/>
          </a:ln>
        </p:spPr>
        <p:style>
          <a:lnRef idx="0"/>
          <a:fillRef idx="0"/>
          <a:effectRef idx="0"/>
          <a:fontRef idx="minor"/>
        </p:style>
        <p:txBody>
          <a:bodyPr/>
          <a:p>
            <a:pPr>
              <a:lnSpc>
                <a:spcPct val="90000"/>
              </a:lnSpc>
            </a:pPr>
            <a:r>
              <a:rPr b="1" lang="fr-FR" sz="1600" strike="noStrike">
                <a:solidFill>
                  <a:srgbClr val="0070c0"/>
                </a:solidFill>
                <a:latin typeface="Calibri"/>
              </a:rPr>
              <a:t>COMMUNICATION</a:t>
            </a:r>
            <a:endParaRPr/>
          </a:p>
          <a:p>
            <a:pPr algn="just">
              <a:lnSpc>
                <a:spcPct val="90000"/>
              </a:lnSpc>
            </a:pPr>
            <a:endParaRPr/>
          </a:p>
        </p:txBody>
      </p:sp>
      <p:sp>
        <p:nvSpPr>
          <p:cNvPr id="497" name="CustomShape 9"/>
          <p:cNvSpPr/>
          <p:nvPr/>
        </p:nvSpPr>
        <p:spPr>
          <a:xfrm>
            <a:off x="2720520" y="4437000"/>
            <a:ext cx="1368000" cy="215640"/>
          </a:xfrm>
          <a:prstGeom prst="rect">
            <a:avLst/>
          </a:prstGeom>
          <a:noFill/>
          <a:ln w="9360">
            <a:noFill/>
          </a:ln>
        </p:spPr>
        <p:style>
          <a:lnRef idx="0"/>
          <a:fillRef idx="0"/>
          <a:effectRef idx="0"/>
          <a:fontRef idx="minor"/>
        </p:style>
        <p:txBody>
          <a:bodyPr/>
          <a:p>
            <a:pPr>
              <a:lnSpc>
                <a:spcPct val="90000"/>
              </a:lnSpc>
            </a:pPr>
            <a:r>
              <a:rPr b="1" lang="fr-FR" sz="1600" strike="noStrike">
                <a:solidFill>
                  <a:srgbClr val="0070c0"/>
                </a:solidFill>
                <a:latin typeface="Calibri"/>
              </a:rPr>
              <a:t>FORMATION</a:t>
            </a:r>
            <a:endParaRPr/>
          </a:p>
          <a:p>
            <a:pPr algn="just">
              <a:lnSpc>
                <a:spcPct val="90000"/>
              </a:lnSpc>
            </a:pPr>
            <a:endParaRPr/>
          </a:p>
        </p:txBody>
      </p:sp>
      <p:sp>
        <p:nvSpPr>
          <p:cNvPr id="498" name="CustomShape 10"/>
          <p:cNvSpPr/>
          <p:nvPr/>
        </p:nvSpPr>
        <p:spPr>
          <a:xfrm>
            <a:off x="4557240" y="6237360"/>
            <a:ext cx="899640" cy="215640"/>
          </a:xfrm>
          <a:prstGeom prst="rect">
            <a:avLst/>
          </a:prstGeom>
          <a:noFill/>
          <a:ln w="9360">
            <a:noFill/>
          </a:ln>
        </p:spPr>
        <p:style>
          <a:lnRef idx="0"/>
          <a:fillRef idx="0"/>
          <a:effectRef idx="0"/>
          <a:fontRef idx="minor"/>
        </p:style>
        <p:txBody>
          <a:bodyPr/>
          <a:p>
            <a:pPr>
              <a:lnSpc>
                <a:spcPct val="90000"/>
              </a:lnSpc>
            </a:pPr>
            <a:r>
              <a:rPr b="1" lang="fr-FR" sz="1600" strike="noStrike">
                <a:solidFill>
                  <a:srgbClr val="0070c0"/>
                </a:solidFill>
                <a:latin typeface="Calibri"/>
              </a:rPr>
              <a:t>AU/ AD</a:t>
            </a:r>
            <a:endParaRPr/>
          </a:p>
          <a:p>
            <a:pPr algn="just">
              <a:lnSpc>
                <a:spcPct val="90000"/>
              </a:lnSpc>
            </a:pPr>
            <a:endParaRPr/>
          </a:p>
        </p:txBody>
      </p:sp>
      <p:sp>
        <p:nvSpPr>
          <p:cNvPr id="499" name="Line 11"/>
          <p:cNvSpPr/>
          <p:nvPr/>
        </p:nvSpPr>
        <p:spPr>
          <a:xfrm>
            <a:off x="524880" y="3068640"/>
            <a:ext cx="0" cy="180000"/>
          </a:xfrm>
          <a:prstGeom prst="line">
            <a:avLst/>
          </a:prstGeom>
          <a:ln w="28440">
            <a:solidFill>
              <a:srgbClr val="0070c0"/>
            </a:solidFill>
          </a:ln>
        </p:spPr>
      </p:sp>
      <p:sp>
        <p:nvSpPr>
          <p:cNvPr id="500" name="Line 12"/>
          <p:cNvSpPr/>
          <p:nvPr/>
        </p:nvSpPr>
        <p:spPr>
          <a:xfrm>
            <a:off x="2720520" y="4509000"/>
            <a:ext cx="0" cy="180000"/>
          </a:xfrm>
          <a:prstGeom prst="line">
            <a:avLst/>
          </a:prstGeom>
          <a:ln w="28440">
            <a:solidFill>
              <a:srgbClr val="0070c0"/>
            </a:solidFill>
          </a:ln>
        </p:spPr>
      </p:sp>
      <p:sp>
        <p:nvSpPr>
          <p:cNvPr id="501" name="Line 13"/>
          <p:cNvSpPr/>
          <p:nvPr/>
        </p:nvSpPr>
        <p:spPr>
          <a:xfrm>
            <a:off x="4520880" y="6309360"/>
            <a:ext cx="0" cy="180000"/>
          </a:xfrm>
          <a:prstGeom prst="line">
            <a:avLst/>
          </a:prstGeom>
          <a:ln w="28440">
            <a:solidFill>
              <a:srgbClr val="0070c0"/>
            </a:solidFill>
          </a:ln>
        </p:spPr>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2" name="TextShape 1"/>
          <p:cNvSpPr txBox="1"/>
          <p:nvPr/>
        </p:nvSpPr>
        <p:spPr>
          <a:xfrm>
            <a:off x="849240" y="125280"/>
            <a:ext cx="8928720" cy="858600"/>
          </a:xfrm>
          <a:prstGeom prst="rect">
            <a:avLst/>
          </a:prstGeom>
          <a:noFill/>
          <a:ln>
            <a:noFill/>
          </a:ln>
        </p:spPr>
        <p:txBody>
          <a:bodyPr lIns="90000" rIns="90000" tIns="46800" bIns="46800" anchor="b"/>
          <a:p>
            <a:pPr>
              <a:lnSpc>
                <a:spcPct val="100000"/>
              </a:lnSpc>
            </a:pPr>
            <a:r>
              <a:rPr b="1" lang="en-GB" sz="2800" strike="noStrike">
                <a:solidFill>
                  <a:srgbClr val="006666"/>
                </a:solidFill>
                <a:latin typeface="Trebuchet MS"/>
                <a:ea typeface="Lucida Sans Unicode"/>
              </a:rPr>
              <a:t>
</a:t>
            </a:r>
            <a:r>
              <a:rPr b="1" lang="en-GB" sz="2800" strike="noStrike">
                <a:solidFill>
                  <a:srgbClr val="006666"/>
                </a:solidFill>
                <a:latin typeface="Trebuchet MS"/>
                <a:ea typeface="Lucida Sans Unicode"/>
              </a:rPr>
              <a:t>
</a:t>
            </a:r>
            <a:r>
              <a:rPr b="1" lang="en-GB" sz="2800" strike="noStrike">
                <a:solidFill>
                  <a:srgbClr val="006666"/>
                </a:solidFill>
                <a:latin typeface="Trebuchet MS"/>
                <a:ea typeface="Lucida Sans Unicode"/>
              </a:rPr>
              <a:t>
</a:t>
            </a:r>
            <a:r>
              <a:rPr b="1" lang="en-GB" sz="2400" strike="noStrike">
                <a:solidFill>
                  <a:srgbClr val="006666"/>
                </a:solidFill>
                <a:latin typeface="Trebuchet MS"/>
                <a:ea typeface="Lucida Sans Unicode"/>
              </a:rPr>
              <a:t>COMMUNICATION</a:t>
            </a:r>
            <a:r>
              <a:rPr b="1" lang="en-GB" sz="28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Les actions de communication réalisées, en cours et à venir</a:t>
            </a:r>
            <a:endParaRPr/>
          </a:p>
        </p:txBody>
      </p:sp>
      <p:sp>
        <p:nvSpPr>
          <p:cNvPr id="503" name="TextShape 2"/>
          <p:cNvSpPr txBox="1"/>
          <p:nvPr/>
        </p:nvSpPr>
        <p:spPr>
          <a:xfrm>
            <a:off x="6738840" y="6532560"/>
            <a:ext cx="2304720" cy="290160"/>
          </a:xfrm>
          <a:prstGeom prst="rect">
            <a:avLst/>
          </a:prstGeom>
          <a:noFill/>
          <a:ln>
            <a:noFill/>
          </a:ln>
        </p:spPr>
        <p:txBody>
          <a:bodyPr lIns="90000" rIns="90000" tIns="46800" bIns="46800"/>
          <a:p>
            <a:pPr algn="r">
              <a:lnSpc>
                <a:spcPct val="100000"/>
              </a:lnSpc>
            </a:pPr>
            <a:fld id="{3388C8BA-A31C-4EE2-BA39-B57B570F4AE4}" type="slidenum">
              <a:rPr lang="fr-FR" sz="1200" strike="noStrike">
                <a:solidFill>
                  <a:srgbClr val="465741"/>
                </a:solidFill>
                <a:latin typeface="Trebuchet MS"/>
                <a:ea typeface="Lucida Sans Unicode"/>
              </a:rPr>
              <a:t>&lt;numéro&gt;</a:t>
            </a:fld>
            <a:endParaRPr/>
          </a:p>
        </p:txBody>
      </p:sp>
      <p:pic>
        <p:nvPicPr>
          <p:cNvPr id="504" name="Picture 2" descr=""/>
          <p:cNvPicPr/>
          <p:nvPr/>
        </p:nvPicPr>
        <p:blipFill>
          <a:blip r:embed="rId1"/>
          <a:srcRect l="27298" t="19823" r="23079" b="2037"/>
          <a:stretch/>
        </p:blipFill>
        <p:spPr>
          <a:xfrm>
            <a:off x="162000" y="1340640"/>
            <a:ext cx="567000" cy="537480"/>
          </a:xfrm>
          <a:prstGeom prst="rect">
            <a:avLst/>
          </a:prstGeom>
          <a:ln w="9360">
            <a:noFill/>
          </a:ln>
        </p:spPr>
      </p:pic>
      <p:pic>
        <p:nvPicPr>
          <p:cNvPr id="505" name="Picture 2" descr=""/>
          <p:cNvPicPr/>
          <p:nvPr/>
        </p:nvPicPr>
        <p:blipFill>
          <a:blip r:embed="rId2"/>
          <a:srcRect l="27298" t="19823" r="23079" b="2037"/>
          <a:stretch/>
        </p:blipFill>
        <p:spPr>
          <a:xfrm>
            <a:off x="388440" y="1556640"/>
            <a:ext cx="607680" cy="575640"/>
          </a:xfrm>
          <a:prstGeom prst="rect">
            <a:avLst/>
          </a:prstGeom>
          <a:ln w="9360">
            <a:noFill/>
          </a:ln>
        </p:spPr>
      </p:pic>
      <p:sp>
        <p:nvSpPr>
          <p:cNvPr id="506" name="Line 3"/>
          <p:cNvSpPr/>
          <p:nvPr/>
        </p:nvSpPr>
        <p:spPr>
          <a:xfrm>
            <a:off x="1209240" y="1340640"/>
            <a:ext cx="0" cy="792000"/>
          </a:xfrm>
          <a:prstGeom prst="line">
            <a:avLst/>
          </a:prstGeom>
          <a:ln>
            <a:solidFill>
              <a:srgbClr val="0070c0"/>
            </a:solidFill>
          </a:ln>
        </p:spPr>
      </p:sp>
      <p:sp>
        <p:nvSpPr>
          <p:cNvPr id="507" name="CustomShape 4"/>
          <p:cNvSpPr/>
          <p:nvPr/>
        </p:nvSpPr>
        <p:spPr>
          <a:xfrm>
            <a:off x="1539720" y="1557000"/>
            <a:ext cx="578988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nSpc>
                <a:spcPct val="90000"/>
              </a:lnSpc>
            </a:pPr>
            <a:r>
              <a:rPr b="1" lang="fr-FR" strike="noStrike">
                <a:solidFill>
                  <a:srgbClr val="0070c0"/>
                </a:solidFill>
                <a:latin typeface="Calibri"/>
              </a:rPr>
              <a:t>Lettre d’information RenoiRH </a:t>
            </a:r>
            <a:endParaRPr/>
          </a:p>
          <a:p>
            <a:pPr lvl="2">
              <a:lnSpc>
                <a:spcPct val="90000"/>
              </a:lnSpc>
              <a:buFont typeface="Arial"/>
              <a:buChar char="•"/>
            </a:pPr>
            <a:r>
              <a:rPr b="1" lang="fr-FR" sz="1050" strike="noStrike">
                <a:solidFill>
                  <a:srgbClr val="595959"/>
                </a:solidFill>
                <a:latin typeface="Calibri"/>
              </a:rPr>
              <a:t>Actualités du projet RenoiRH</a:t>
            </a:r>
            <a:endParaRPr/>
          </a:p>
          <a:p>
            <a:pPr lvl="2">
              <a:lnSpc>
                <a:spcPct val="90000"/>
              </a:lnSpc>
              <a:buFont typeface="Arial"/>
              <a:buChar char="•"/>
            </a:pPr>
            <a:r>
              <a:rPr b="1" lang="fr-FR" sz="1050" strike="noStrike">
                <a:solidFill>
                  <a:srgbClr val="595959"/>
                </a:solidFill>
                <a:latin typeface="Calibri"/>
              </a:rPr>
              <a:t>Zoom sur des chantiers du déploiement</a:t>
            </a:r>
            <a:endParaRPr/>
          </a:p>
          <a:p>
            <a:pPr lvl="2">
              <a:lnSpc>
                <a:spcPct val="90000"/>
              </a:lnSpc>
              <a:buFont typeface="Arial"/>
              <a:buChar char="•"/>
            </a:pPr>
            <a:r>
              <a:rPr b="1" lang="fr-FR" sz="1050" strike="noStrike">
                <a:solidFill>
                  <a:srgbClr val="595959"/>
                </a:solidFill>
                <a:latin typeface="Calibri"/>
              </a:rPr>
              <a:t>Zoom sur des fonctionnalités de RenoiRH</a:t>
            </a:r>
            <a:endParaRPr/>
          </a:p>
          <a:p>
            <a:pPr algn="ctr">
              <a:lnSpc>
                <a:spcPct val="95000"/>
              </a:lnSpc>
            </a:pPr>
            <a:endParaRPr/>
          </a:p>
        </p:txBody>
      </p:sp>
      <p:sp>
        <p:nvSpPr>
          <p:cNvPr id="508" name="CustomShape 5"/>
          <p:cNvSpPr/>
          <p:nvPr/>
        </p:nvSpPr>
        <p:spPr>
          <a:xfrm>
            <a:off x="6465960" y="148500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1</a:t>
            </a:r>
            <a:r>
              <a:rPr b="1" lang="fr-FR" sz="800" strike="noStrike">
                <a:solidFill>
                  <a:srgbClr val="595959"/>
                </a:solidFill>
                <a:latin typeface="Trebuchet MS"/>
              </a:rPr>
              <a:t> : </a:t>
            </a:r>
            <a:r>
              <a:rPr lang="fr-FR" sz="1100" strike="noStrike">
                <a:solidFill>
                  <a:srgbClr val="595959"/>
                </a:solidFill>
                <a:latin typeface="Trebuchet MS"/>
              </a:rPr>
              <a:t>Mai 2015</a:t>
            </a:r>
            <a:endParaRPr/>
          </a:p>
          <a:p>
            <a:pPr lvl="2">
              <a:lnSpc>
                <a:spcPct val="90000"/>
              </a:lnSpc>
              <a:buFont typeface="Arial"/>
              <a:buChar char="•"/>
            </a:pPr>
            <a:r>
              <a:rPr b="1" lang="fr-FR" sz="1200" strike="noStrike">
                <a:solidFill>
                  <a:srgbClr val="595959"/>
                </a:solidFill>
                <a:latin typeface="Trebuchet MS"/>
              </a:rPr>
              <a:t>N°</a:t>
            </a:r>
            <a:r>
              <a:rPr b="1" lang="fr-FR" sz="1400" strike="noStrike">
                <a:solidFill>
                  <a:srgbClr val="0070c0"/>
                </a:solidFill>
                <a:latin typeface="Calibri"/>
              </a:rPr>
              <a:t>2</a:t>
            </a:r>
            <a:r>
              <a:rPr b="1" lang="fr-FR" sz="1200" strike="noStrike">
                <a:solidFill>
                  <a:srgbClr val="595959"/>
                </a:solidFill>
                <a:latin typeface="Trebuchet MS"/>
              </a:rPr>
              <a:t> </a:t>
            </a:r>
            <a:r>
              <a:rPr b="1" lang="fr-FR" sz="800" strike="noStrike">
                <a:solidFill>
                  <a:srgbClr val="595959"/>
                </a:solidFill>
                <a:latin typeface="Trebuchet MS"/>
              </a:rPr>
              <a:t>:</a:t>
            </a:r>
            <a:r>
              <a:rPr b="1" lang="fr-FR" sz="1200" strike="noStrike">
                <a:solidFill>
                  <a:srgbClr val="595959"/>
                </a:solidFill>
                <a:latin typeface="Trebuchet MS"/>
              </a:rPr>
              <a:t> </a:t>
            </a:r>
            <a:r>
              <a:rPr lang="fr-FR" sz="1100" strike="noStrike">
                <a:solidFill>
                  <a:srgbClr val="595959"/>
                </a:solidFill>
                <a:latin typeface="Trebuchet MS"/>
              </a:rPr>
              <a:t>Juillet 2015</a:t>
            </a:r>
            <a:endParaRPr/>
          </a:p>
        </p:txBody>
      </p:sp>
      <p:sp>
        <p:nvSpPr>
          <p:cNvPr id="509" name="CustomShape 6"/>
          <p:cNvSpPr/>
          <p:nvPr/>
        </p:nvSpPr>
        <p:spPr>
          <a:xfrm>
            <a:off x="8266320" y="1484640"/>
            <a:ext cx="253476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3</a:t>
            </a:r>
            <a:r>
              <a:rPr b="1" lang="fr-FR" sz="800" strike="noStrike">
                <a:solidFill>
                  <a:srgbClr val="595959"/>
                </a:solidFill>
                <a:latin typeface="Trebuchet MS"/>
              </a:rPr>
              <a:t> </a:t>
            </a:r>
            <a:r>
              <a:rPr b="1" lang="fr-FR" sz="1200" strike="noStrike">
                <a:solidFill>
                  <a:srgbClr val="595959"/>
                </a:solidFill>
                <a:latin typeface="Trebuchet MS"/>
              </a:rPr>
              <a:t>: </a:t>
            </a:r>
            <a:r>
              <a:rPr lang="fr-FR" sz="1100" strike="noStrike">
                <a:solidFill>
                  <a:srgbClr val="595959"/>
                </a:solidFill>
                <a:latin typeface="Trebuchet MS"/>
              </a:rPr>
              <a:t>Octobre 2015</a:t>
            </a:r>
            <a:endParaRPr/>
          </a:p>
          <a:p>
            <a:pPr lvl="2">
              <a:lnSpc>
                <a:spcPct val="90000"/>
              </a:lnSpc>
              <a:buFont typeface="Arial"/>
              <a:buChar char="•"/>
            </a:pPr>
            <a:r>
              <a:rPr b="1" lang="fr-FR" sz="1200" strike="noStrike">
                <a:solidFill>
                  <a:srgbClr val="595959"/>
                </a:solidFill>
                <a:latin typeface="Trebuchet MS"/>
              </a:rPr>
              <a:t>N°</a:t>
            </a:r>
            <a:r>
              <a:rPr b="1" lang="fr-FR" sz="1400" strike="noStrike">
                <a:solidFill>
                  <a:srgbClr val="0070c0"/>
                </a:solidFill>
                <a:latin typeface="Calibri"/>
              </a:rPr>
              <a:t>4</a:t>
            </a:r>
            <a:r>
              <a:rPr b="1" lang="fr-FR" sz="1200" strike="noStrike">
                <a:solidFill>
                  <a:srgbClr val="595959"/>
                </a:solidFill>
                <a:latin typeface="Trebuchet MS"/>
              </a:rPr>
              <a:t> </a:t>
            </a:r>
            <a:r>
              <a:rPr b="1" lang="fr-FR" sz="800" strike="noStrike">
                <a:solidFill>
                  <a:srgbClr val="595959"/>
                </a:solidFill>
                <a:latin typeface="Trebuchet MS"/>
              </a:rPr>
              <a:t>: </a:t>
            </a:r>
            <a:r>
              <a:rPr lang="fr-FR" sz="1100" strike="noStrike">
                <a:solidFill>
                  <a:srgbClr val="595959"/>
                </a:solidFill>
                <a:latin typeface="Trebuchet MS"/>
              </a:rPr>
              <a:t>Décembre 2015</a:t>
            </a:r>
            <a:endParaRPr/>
          </a:p>
        </p:txBody>
      </p:sp>
      <p:pic>
        <p:nvPicPr>
          <p:cNvPr id="510" name="Picture 2" descr=""/>
          <p:cNvPicPr/>
          <p:nvPr/>
        </p:nvPicPr>
        <p:blipFill>
          <a:blip r:embed="rId3"/>
          <a:stretch/>
        </p:blipFill>
        <p:spPr>
          <a:xfrm>
            <a:off x="129240" y="2418120"/>
            <a:ext cx="574920" cy="407880"/>
          </a:xfrm>
          <a:prstGeom prst="rect">
            <a:avLst/>
          </a:prstGeom>
          <a:ln w="9360">
            <a:noFill/>
          </a:ln>
        </p:spPr>
      </p:pic>
      <p:pic>
        <p:nvPicPr>
          <p:cNvPr id="511" name="Picture 2" descr=""/>
          <p:cNvPicPr/>
          <p:nvPr/>
        </p:nvPicPr>
        <p:blipFill>
          <a:blip r:embed="rId4"/>
          <a:stretch/>
        </p:blipFill>
        <p:spPr>
          <a:xfrm>
            <a:off x="345240" y="2588760"/>
            <a:ext cx="574920" cy="407880"/>
          </a:xfrm>
          <a:prstGeom prst="rect">
            <a:avLst/>
          </a:prstGeom>
          <a:ln w="9360">
            <a:noFill/>
          </a:ln>
        </p:spPr>
      </p:pic>
      <p:sp>
        <p:nvSpPr>
          <p:cNvPr id="512" name="Line 7"/>
          <p:cNvSpPr/>
          <p:nvPr/>
        </p:nvSpPr>
        <p:spPr>
          <a:xfrm flipH="1">
            <a:off x="1209240" y="2354040"/>
            <a:ext cx="6480" cy="645120"/>
          </a:xfrm>
          <a:prstGeom prst="line">
            <a:avLst/>
          </a:prstGeom>
          <a:ln>
            <a:solidFill>
              <a:srgbClr val="0070c0"/>
            </a:solidFill>
          </a:ln>
        </p:spPr>
      </p:sp>
      <p:sp>
        <p:nvSpPr>
          <p:cNvPr id="513" name="CustomShape 8"/>
          <p:cNvSpPr/>
          <p:nvPr/>
        </p:nvSpPr>
        <p:spPr>
          <a:xfrm>
            <a:off x="6498360" y="2345760"/>
            <a:ext cx="2160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lang="fr-FR" sz="1100" strike="noStrike">
                <a:solidFill>
                  <a:srgbClr val="595959"/>
                </a:solidFill>
                <a:latin typeface="Trebuchet MS"/>
              </a:rPr>
              <a:t>Juin 2015</a:t>
            </a:r>
            <a:endParaRPr/>
          </a:p>
        </p:txBody>
      </p:sp>
      <p:pic>
        <p:nvPicPr>
          <p:cNvPr id="514" name="Picture 3" descr=""/>
          <p:cNvPicPr/>
          <p:nvPr/>
        </p:nvPicPr>
        <p:blipFill>
          <a:blip r:embed="rId5"/>
          <a:srcRect l="32503" t="5550" r="30157" b="0"/>
          <a:stretch/>
        </p:blipFill>
        <p:spPr>
          <a:xfrm>
            <a:off x="151560" y="3237480"/>
            <a:ext cx="437040" cy="579240"/>
          </a:xfrm>
          <a:prstGeom prst="rect">
            <a:avLst/>
          </a:prstGeom>
          <a:ln w="9360">
            <a:noFill/>
          </a:ln>
        </p:spPr>
      </p:pic>
      <p:pic>
        <p:nvPicPr>
          <p:cNvPr id="515" name="Picture 3" descr=""/>
          <p:cNvPicPr/>
          <p:nvPr/>
        </p:nvPicPr>
        <p:blipFill>
          <a:blip r:embed="rId6"/>
          <a:srcRect l="32503" t="5550" r="30157" b="0"/>
          <a:stretch/>
        </p:blipFill>
        <p:spPr>
          <a:xfrm>
            <a:off x="369360" y="3353400"/>
            <a:ext cx="437040" cy="579240"/>
          </a:xfrm>
          <a:prstGeom prst="rect">
            <a:avLst/>
          </a:prstGeom>
          <a:ln w="9360">
            <a:noFill/>
          </a:ln>
        </p:spPr>
      </p:pic>
      <p:sp>
        <p:nvSpPr>
          <p:cNvPr id="516" name="Line 9"/>
          <p:cNvSpPr/>
          <p:nvPr/>
        </p:nvSpPr>
        <p:spPr>
          <a:xfrm>
            <a:off x="1209240" y="3312000"/>
            <a:ext cx="0" cy="549000"/>
          </a:xfrm>
          <a:prstGeom prst="line">
            <a:avLst/>
          </a:prstGeom>
          <a:ln>
            <a:solidFill>
              <a:srgbClr val="0070c0"/>
            </a:solidFill>
          </a:ln>
        </p:spPr>
      </p:sp>
      <p:sp>
        <p:nvSpPr>
          <p:cNvPr id="517" name="CustomShape 10"/>
          <p:cNvSpPr/>
          <p:nvPr/>
        </p:nvSpPr>
        <p:spPr>
          <a:xfrm>
            <a:off x="1539720" y="3312360"/>
            <a:ext cx="527904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nSpc>
                <a:spcPct val="90000"/>
              </a:lnSpc>
            </a:pPr>
            <a:r>
              <a:rPr b="1" lang="fr-FR" strike="noStrike">
                <a:solidFill>
                  <a:srgbClr val="0070c0"/>
                </a:solidFill>
                <a:latin typeface="Calibri"/>
              </a:rPr>
              <a:t>Lettre Point SRH</a:t>
            </a:r>
            <a:endParaRPr/>
          </a:p>
          <a:p>
            <a:pPr lvl="2">
              <a:lnSpc>
                <a:spcPct val="90000"/>
              </a:lnSpc>
              <a:buFont typeface="Arial"/>
              <a:buChar char="•"/>
            </a:pPr>
            <a:r>
              <a:rPr b="1" lang="fr-FR" sz="1050" strike="noStrike">
                <a:solidFill>
                  <a:srgbClr val="595959"/>
                </a:solidFill>
                <a:latin typeface="Calibri"/>
              </a:rPr>
              <a:t>Lettre à destination des agents du SRH (envoyée avec la fiche de paie)</a:t>
            </a:r>
            <a:endParaRPr/>
          </a:p>
        </p:txBody>
      </p:sp>
      <p:sp>
        <p:nvSpPr>
          <p:cNvPr id="518" name="CustomShape 11"/>
          <p:cNvSpPr/>
          <p:nvPr/>
        </p:nvSpPr>
        <p:spPr>
          <a:xfrm>
            <a:off x="6465960" y="3384360"/>
            <a:ext cx="2160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lang="fr-FR" sz="1100" strike="noStrike">
                <a:solidFill>
                  <a:srgbClr val="595959"/>
                </a:solidFill>
                <a:latin typeface="Trebuchet MS"/>
              </a:rPr>
              <a:t>Aout 2015</a:t>
            </a:r>
            <a:endParaRPr/>
          </a:p>
        </p:txBody>
      </p:sp>
      <p:sp>
        <p:nvSpPr>
          <p:cNvPr id="519" name="CustomShape 12"/>
          <p:cNvSpPr/>
          <p:nvPr/>
        </p:nvSpPr>
        <p:spPr>
          <a:xfrm>
            <a:off x="1539720" y="4074120"/>
            <a:ext cx="527904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nSpc>
                <a:spcPct val="90000"/>
              </a:lnSpc>
            </a:pPr>
            <a:r>
              <a:rPr b="1" lang="fr-FR" strike="noStrike">
                <a:solidFill>
                  <a:srgbClr val="0070c0"/>
                </a:solidFill>
                <a:latin typeface="Calibri"/>
              </a:rPr>
              <a:t>Article Culture </a:t>
            </a:r>
            <a:endParaRPr/>
          </a:p>
          <a:p>
            <a:pPr lvl="2">
              <a:lnSpc>
                <a:spcPct val="90000"/>
              </a:lnSpc>
              <a:buFont typeface="Arial"/>
              <a:buChar char="•"/>
            </a:pPr>
            <a:r>
              <a:rPr b="1" lang="fr-FR" sz="1050" strike="noStrike">
                <a:solidFill>
                  <a:srgbClr val="595959"/>
                </a:solidFill>
                <a:latin typeface="Calibri"/>
              </a:rPr>
              <a:t>Information sur le projet  RenoiRH et la modernisation de la fonciton RH</a:t>
            </a:r>
            <a:endParaRPr/>
          </a:p>
        </p:txBody>
      </p:sp>
      <p:sp>
        <p:nvSpPr>
          <p:cNvPr id="520" name="CustomShape 13"/>
          <p:cNvSpPr/>
          <p:nvPr/>
        </p:nvSpPr>
        <p:spPr>
          <a:xfrm>
            <a:off x="6465960" y="4074120"/>
            <a:ext cx="2160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lang="fr-FR" sz="1100" strike="noStrike">
                <a:solidFill>
                  <a:srgbClr val="595959"/>
                </a:solidFill>
                <a:latin typeface="Trebuchet MS"/>
              </a:rPr>
              <a:t>Septembre 2015</a:t>
            </a:r>
            <a:endParaRPr/>
          </a:p>
        </p:txBody>
      </p:sp>
      <p:sp>
        <p:nvSpPr>
          <p:cNvPr id="521" name="Line 14"/>
          <p:cNvSpPr/>
          <p:nvPr/>
        </p:nvSpPr>
        <p:spPr>
          <a:xfrm>
            <a:off x="1209240" y="4005000"/>
            <a:ext cx="0" cy="652680"/>
          </a:xfrm>
          <a:prstGeom prst="line">
            <a:avLst/>
          </a:prstGeom>
          <a:ln>
            <a:solidFill>
              <a:srgbClr val="0070c0"/>
            </a:solidFill>
          </a:ln>
        </p:spPr>
      </p:sp>
      <p:pic>
        <p:nvPicPr>
          <p:cNvPr id="522" name="Picture 2" descr=""/>
          <p:cNvPicPr/>
          <p:nvPr/>
        </p:nvPicPr>
        <p:blipFill>
          <a:blip r:embed="rId7"/>
          <a:stretch/>
        </p:blipFill>
        <p:spPr>
          <a:xfrm>
            <a:off x="200160" y="4046040"/>
            <a:ext cx="632520" cy="474840"/>
          </a:xfrm>
          <a:prstGeom prst="rect">
            <a:avLst/>
          </a:prstGeom>
          <a:ln w="9360">
            <a:noFill/>
          </a:ln>
        </p:spPr>
      </p:pic>
      <p:pic>
        <p:nvPicPr>
          <p:cNvPr id="523" name="Picture 2" descr=""/>
          <p:cNvPicPr/>
          <p:nvPr/>
        </p:nvPicPr>
        <p:blipFill>
          <a:blip r:embed="rId8"/>
          <a:stretch/>
        </p:blipFill>
        <p:spPr>
          <a:xfrm>
            <a:off x="380160" y="4182480"/>
            <a:ext cx="632520" cy="474840"/>
          </a:xfrm>
          <a:prstGeom prst="rect">
            <a:avLst/>
          </a:prstGeom>
          <a:ln w="9360">
            <a:noFill/>
          </a:ln>
        </p:spPr>
      </p:pic>
      <p:pic>
        <p:nvPicPr>
          <p:cNvPr id="524" name="Picture 65" descr=""/>
          <p:cNvPicPr/>
          <p:nvPr/>
        </p:nvPicPr>
        <p:blipFill>
          <a:blip r:embed="rId9"/>
          <a:stretch/>
        </p:blipFill>
        <p:spPr>
          <a:xfrm>
            <a:off x="202320" y="5157360"/>
            <a:ext cx="739800" cy="568080"/>
          </a:xfrm>
          <a:prstGeom prst="rect">
            <a:avLst/>
          </a:prstGeom>
          <a:ln w="9360">
            <a:noFill/>
          </a:ln>
        </p:spPr>
      </p:pic>
      <p:pic>
        <p:nvPicPr>
          <p:cNvPr id="525" name="Picture 66" descr=""/>
          <p:cNvPicPr/>
          <p:nvPr/>
        </p:nvPicPr>
        <p:blipFill>
          <a:blip r:embed="rId10"/>
          <a:stretch/>
        </p:blipFill>
        <p:spPr>
          <a:xfrm>
            <a:off x="345240" y="5373360"/>
            <a:ext cx="739800" cy="568080"/>
          </a:xfrm>
          <a:prstGeom prst="rect">
            <a:avLst/>
          </a:prstGeom>
          <a:ln w="9360">
            <a:noFill/>
          </a:ln>
        </p:spPr>
      </p:pic>
      <p:sp>
        <p:nvSpPr>
          <p:cNvPr id="526" name="Line 15"/>
          <p:cNvSpPr/>
          <p:nvPr/>
        </p:nvSpPr>
        <p:spPr>
          <a:xfrm>
            <a:off x="1209240" y="4869000"/>
            <a:ext cx="3240" cy="1938960"/>
          </a:xfrm>
          <a:prstGeom prst="line">
            <a:avLst/>
          </a:prstGeom>
          <a:ln>
            <a:solidFill>
              <a:srgbClr val="0070c0"/>
            </a:solidFill>
          </a:ln>
        </p:spPr>
      </p:sp>
      <p:sp>
        <p:nvSpPr>
          <p:cNvPr id="527" name="CustomShape 16"/>
          <p:cNvSpPr/>
          <p:nvPr/>
        </p:nvSpPr>
        <p:spPr>
          <a:xfrm>
            <a:off x="1539720" y="5017680"/>
            <a:ext cx="463788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nSpc>
                <a:spcPct val="90000"/>
              </a:lnSpc>
            </a:pPr>
            <a:r>
              <a:rPr b="1" lang="fr-FR" strike="noStrike">
                <a:solidFill>
                  <a:srgbClr val="0070c0"/>
                </a:solidFill>
                <a:latin typeface="Calibri"/>
              </a:rPr>
              <a:t>Réunion d’information</a:t>
            </a:r>
            <a:endParaRPr/>
          </a:p>
          <a:p>
            <a:pPr lvl="2">
              <a:lnSpc>
                <a:spcPct val="90000"/>
              </a:lnSpc>
              <a:buFont typeface="Arial"/>
              <a:buChar char="•"/>
            </a:pPr>
            <a:r>
              <a:rPr b="1" lang="fr-FR" sz="1050" strike="noStrike">
                <a:solidFill>
                  <a:srgbClr val="595959"/>
                </a:solidFill>
                <a:latin typeface="Calibri"/>
              </a:rPr>
              <a:t>Réunion avec les partenaires sociaux</a:t>
            </a:r>
            <a:endParaRPr/>
          </a:p>
          <a:p>
            <a:pPr lvl="2">
              <a:lnSpc>
                <a:spcPct val="90000"/>
              </a:lnSpc>
              <a:buFont typeface="Arial"/>
              <a:buChar char="•"/>
            </a:pPr>
            <a:r>
              <a:rPr b="1" lang="fr-FR" sz="1050" strike="noStrike">
                <a:solidFill>
                  <a:srgbClr val="595959"/>
                </a:solidFill>
                <a:latin typeface="Calibri"/>
              </a:rPr>
              <a:t>Réunions d’échange avec les coordinatrices qualité, les chefs de bureaux et leurs adjoints </a:t>
            </a:r>
            <a:endParaRPr/>
          </a:p>
          <a:p>
            <a:pPr lvl="2">
              <a:lnSpc>
                <a:spcPct val="90000"/>
              </a:lnSpc>
              <a:buFont typeface="Arial"/>
              <a:buChar char="•"/>
            </a:pPr>
            <a:r>
              <a:rPr b="1" lang="fr-FR" sz="1050" strike="noStrike">
                <a:solidFill>
                  <a:srgbClr val="595959"/>
                </a:solidFill>
                <a:latin typeface="Calibri"/>
              </a:rPr>
              <a:t>Présentation du dispositif de conduite du changement au sein du département RH de la BNF et du Louvre</a:t>
            </a:r>
            <a:endParaRPr/>
          </a:p>
        </p:txBody>
      </p:sp>
      <p:sp>
        <p:nvSpPr>
          <p:cNvPr id="528" name="CustomShape 17"/>
          <p:cNvSpPr/>
          <p:nvPr/>
        </p:nvSpPr>
        <p:spPr>
          <a:xfrm>
            <a:off x="1545120" y="5872680"/>
            <a:ext cx="2806920" cy="364680"/>
          </a:xfrm>
          <a:prstGeom prst="rect">
            <a:avLst/>
          </a:prstGeom>
          <a:noFill/>
          <a:ln>
            <a:noFill/>
          </a:ln>
        </p:spPr>
        <p:style>
          <a:lnRef idx="0"/>
          <a:fillRef idx="0"/>
          <a:effectRef idx="0"/>
          <a:fontRef idx="minor"/>
        </p:style>
        <p:txBody>
          <a:bodyPr wrap="none" lIns="90000" rIns="90000" tIns="45000" bIns="45000"/>
          <a:p>
            <a:pPr>
              <a:lnSpc>
                <a:spcPct val="100000"/>
              </a:lnSpc>
            </a:pPr>
            <a:r>
              <a:rPr b="1" lang="fr-FR" strike="noStrike">
                <a:solidFill>
                  <a:srgbClr val="0070c0"/>
                </a:solidFill>
                <a:latin typeface="Calibri"/>
              </a:rPr>
              <a:t>Séminaires de mobilisation </a:t>
            </a:r>
            <a:endParaRPr/>
          </a:p>
        </p:txBody>
      </p:sp>
      <p:sp>
        <p:nvSpPr>
          <p:cNvPr id="529" name="CustomShape 18"/>
          <p:cNvSpPr/>
          <p:nvPr/>
        </p:nvSpPr>
        <p:spPr>
          <a:xfrm>
            <a:off x="6537960" y="494568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1</a:t>
            </a:r>
            <a:r>
              <a:rPr b="1" lang="fr-FR" sz="800" strike="noStrike">
                <a:solidFill>
                  <a:srgbClr val="595959"/>
                </a:solidFill>
                <a:latin typeface="Trebuchet MS"/>
              </a:rPr>
              <a:t> : </a:t>
            </a:r>
            <a:r>
              <a:rPr lang="fr-FR" sz="1100" strike="noStrike">
                <a:solidFill>
                  <a:srgbClr val="595959"/>
                </a:solidFill>
                <a:latin typeface="Trebuchet MS"/>
              </a:rPr>
              <a:t>Avril 2015</a:t>
            </a:r>
            <a:endParaRPr/>
          </a:p>
          <a:p>
            <a:pPr lvl="2">
              <a:lnSpc>
                <a:spcPct val="90000"/>
              </a:lnSpc>
              <a:buFont typeface="Arial"/>
              <a:buChar char="•"/>
            </a:pPr>
            <a:r>
              <a:rPr lang="fr-FR" sz="1100" strike="noStrike">
                <a:solidFill>
                  <a:srgbClr val="595959"/>
                </a:solidFill>
                <a:latin typeface="Trebuchet MS"/>
              </a:rPr>
              <a:t>Réunions bimensuelles</a:t>
            </a:r>
            <a:endParaRPr/>
          </a:p>
        </p:txBody>
      </p:sp>
      <p:sp>
        <p:nvSpPr>
          <p:cNvPr id="530" name="CustomShape 19"/>
          <p:cNvSpPr/>
          <p:nvPr/>
        </p:nvSpPr>
        <p:spPr>
          <a:xfrm>
            <a:off x="8186760" y="494568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2</a:t>
            </a:r>
            <a:r>
              <a:rPr b="1" lang="fr-FR" sz="800" strike="noStrike">
                <a:solidFill>
                  <a:srgbClr val="595959"/>
                </a:solidFill>
                <a:latin typeface="Trebuchet MS"/>
              </a:rPr>
              <a:t> : </a:t>
            </a:r>
            <a:r>
              <a:rPr lang="fr-FR" sz="1100" strike="noStrike">
                <a:solidFill>
                  <a:srgbClr val="595959"/>
                </a:solidFill>
                <a:latin typeface="Trebuchet MS"/>
              </a:rPr>
              <a:t>Juillet 2015</a:t>
            </a:r>
            <a:endParaRPr/>
          </a:p>
          <a:p>
            <a:pPr>
              <a:lnSpc>
                <a:spcPct val="90000"/>
              </a:lnSpc>
            </a:pPr>
            <a:endParaRPr/>
          </a:p>
        </p:txBody>
      </p:sp>
      <p:sp>
        <p:nvSpPr>
          <p:cNvPr id="531" name="CustomShape 20"/>
          <p:cNvSpPr/>
          <p:nvPr/>
        </p:nvSpPr>
        <p:spPr>
          <a:xfrm>
            <a:off x="6537960" y="533556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lang="fr-FR" sz="1100" strike="noStrike">
                <a:solidFill>
                  <a:srgbClr val="595959"/>
                </a:solidFill>
                <a:latin typeface="Trebuchet MS"/>
              </a:rPr>
              <a:t>Juin 2015</a:t>
            </a:r>
            <a:endParaRPr/>
          </a:p>
        </p:txBody>
      </p:sp>
      <p:sp>
        <p:nvSpPr>
          <p:cNvPr id="532" name="CustomShape 21"/>
          <p:cNvSpPr/>
          <p:nvPr/>
        </p:nvSpPr>
        <p:spPr>
          <a:xfrm>
            <a:off x="1497240" y="6242040"/>
            <a:ext cx="5586480" cy="638280"/>
          </a:xfrm>
          <a:prstGeom prst="rect">
            <a:avLst/>
          </a:prstGeom>
          <a:noFill/>
          <a:ln>
            <a:noFill/>
          </a:ln>
        </p:spPr>
        <p:style>
          <a:lnRef idx="0"/>
          <a:fillRef idx="0"/>
          <a:effectRef idx="0"/>
          <a:fontRef idx="minor"/>
        </p:style>
        <p:txBody>
          <a:bodyPr lIns="90000" rIns="90000" tIns="45000" bIns="45000"/>
          <a:p>
            <a:pPr lvl="2">
              <a:lnSpc>
                <a:spcPct val="90000"/>
              </a:lnSpc>
              <a:buFont typeface="Arial"/>
              <a:buChar char="•"/>
            </a:pPr>
            <a:r>
              <a:rPr b="1" lang="fr-FR" sz="1050" strike="noStrike">
                <a:solidFill>
                  <a:srgbClr val="595959"/>
                </a:solidFill>
                <a:latin typeface="Calibri"/>
              </a:rPr>
              <a:t>Séminaire des utilisateurs </a:t>
            </a:r>
            <a:endParaRPr/>
          </a:p>
          <a:p>
            <a:pPr lvl="2">
              <a:lnSpc>
                <a:spcPct val="90000"/>
              </a:lnSpc>
              <a:buFont typeface="Arial"/>
              <a:buChar char="•"/>
            </a:pPr>
            <a:r>
              <a:rPr b="1" lang="fr-FR" sz="1050" strike="noStrike">
                <a:solidFill>
                  <a:srgbClr val="595959"/>
                </a:solidFill>
                <a:latin typeface="Calibri"/>
              </a:rPr>
              <a:t>Séminaire des encadrants </a:t>
            </a:r>
            <a:endParaRPr/>
          </a:p>
          <a:p>
            <a:pPr lvl="2">
              <a:lnSpc>
                <a:spcPct val="90000"/>
              </a:lnSpc>
              <a:buFont typeface="Arial"/>
              <a:buChar char="•"/>
            </a:pPr>
            <a:r>
              <a:rPr b="1" lang="fr-FR" sz="1050" strike="noStrike">
                <a:solidFill>
                  <a:srgbClr val="595959"/>
                </a:solidFill>
                <a:latin typeface="Calibri"/>
              </a:rPr>
              <a:t>Séminaire des formateurs relais </a:t>
            </a:r>
            <a:endParaRPr/>
          </a:p>
        </p:txBody>
      </p:sp>
      <p:sp>
        <p:nvSpPr>
          <p:cNvPr id="533" name="CustomShape 22"/>
          <p:cNvSpPr/>
          <p:nvPr/>
        </p:nvSpPr>
        <p:spPr>
          <a:xfrm>
            <a:off x="1539720" y="2418120"/>
            <a:ext cx="4824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a:lnSpc>
                <a:spcPct val="90000"/>
              </a:lnSpc>
            </a:pPr>
            <a:r>
              <a:rPr b="1" lang="fr-FR" strike="noStrike">
                <a:solidFill>
                  <a:srgbClr val="0070c0"/>
                </a:solidFill>
                <a:latin typeface="Calibri"/>
              </a:rPr>
              <a:t>Affiches de communication</a:t>
            </a:r>
            <a:endParaRPr/>
          </a:p>
          <a:p>
            <a:pPr lvl="2">
              <a:lnSpc>
                <a:spcPct val="90000"/>
              </a:lnSpc>
              <a:buFont typeface="Arial"/>
              <a:buChar char="•"/>
            </a:pPr>
            <a:r>
              <a:rPr b="1" lang="fr-FR" sz="1050" strike="noStrike">
                <a:solidFill>
                  <a:srgbClr val="595959"/>
                </a:solidFill>
                <a:latin typeface="Calibri"/>
              </a:rPr>
              <a:t>Présentation des fonctionnalités de RenoiRH, des grands jalons de déploiement et des utilisateurs concernés par RenoiRH.  </a:t>
            </a:r>
            <a:endParaRPr/>
          </a:p>
        </p:txBody>
      </p:sp>
      <p:sp>
        <p:nvSpPr>
          <p:cNvPr id="534" name="Line 23"/>
          <p:cNvSpPr/>
          <p:nvPr/>
        </p:nvSpPr>
        <p:spPr>
          <a:xfrm>
            <a:off x="6462360" y="1457280"/>
            <a:ext cx="0" cy="792000"/>
          </a:xfrm>
          <a:prstGeom prst="line">
            <a:avLst/>
          </a:prstGeom>
          <a:ln>
            <a:solidFill>
              <a:srgbClr val="0070c0"/>
            </a:solidFill>
          </a:ln>
        </p:spPr>
      </p:sp>
      <p:sp>
        <p:nvSpPr>
          <p:cNvPr id="535" name="Line 24"/>
          <p:cNvSpPr/>
          <p:nvPr/>
        </p:nvSpPr>
        <p:spPr>
          <a:xfrm flipH="1">
            <a:off x="6459120" y="2470680"/>
            <a:ext cx="6840" cy="645120"/>
          </a:xfrm>
          <a:prstGeom prst="line">
            <a:avLst/>
          </a:prstGeom>
          <a:ln>
            <a:solidFill>
              <a:srgbClr val="0070c0"/>
            </a:solidFill>
          </a:ln>
        </p:spPr>
      </p:sp>
      <p:sp>
        <p:nvSpPr>
          <p:cNvPr id="536" name="Line 25"/>
          <p:cNvSpPr/>
          <p:nvPr/>
        </p:nvSpPr>
        <p:spPr>
          <a:xfrm>
            <a:off x="6462360" y="3429000"/>
            <a:ext cx="0" cy="548640"/>
          </a:xfrm>
          <a:prstGeom prst="line">
            <a:avLst/>
          </a:prstGeom>
          <a:ln>
            <a:solidFill>
              <a:srgbClr val="0070c0"/>
            </a:solidFill>
          </a:ln>
        </p:spPr>
      </p:sp>
      <p:sp>
        <p:nvSpPr>
          <p:cNvPr id="537" name="Line 26"/>
          <p:cNvSpPr/>
          <p:nvPr/>
        </p:nvSpPr>
        <p:spPr>
          <a:xfrm>
            <a:off x="6462360" y="4149000"/>
            <a:ext cx="0" cy="652680"/>
          </a:xfrm>
          <a:prstGeom prst="line">
            <a:avLst/>
          </a:prstGeom>
          <a:ln>
            <a:solidFill>
              <a:srgbClr val="0070c0"/>
            </a:solidFill>
          </a:ln>
        </p:spPr>
      </p:sp>
      <p:sp>
        <p:nvSpPr>
          <p:cNvPr id="538" name="Line 27"/>
          <p:cNvSpPr/>
          <p:nvPr/>
        </p:nvSpPr>
        <p:spPr>
          <a:xfrm>
            <a:off x="6460920" y="5013000"/>
            <a:ext cx="3240" cy="1938960"/>
          </a:xfrm>
          <a:prstGeom prst="line">
            <a:avLst/>
          </a:prstGeom>
          <a:ln>
            <a:solidFill>
              <a:srgbClr val="0070c0"/>
            </a:solidFill>
          </a:ln>
        </p:spPr>
      </p:sp>
      <p:sp>
        <p:nvSpPr>
          <p:cNvPr id="539" name="CustomShape 28"/>
          <p:cNvSpPr/>
          <p:nvPr/>
        </p:nvSpPr>
        <p:spPr>
          <a:xfrm>
            <a:off x="6465960" y="587736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1</a:t>
            </a:r>
            <a:r>
              <a:rPr b="1" lang="fr-FR" sz="800" strike="noStrike">
                <a:solidFill>
                  <a:srgbClr val="595959"/>
                </a:solidFill>
                <a:latin typeface="Trebuchet MS"/>
              </a:rPr>
              <a:t> : </a:t>
            </a:r>
            <a:r>
              <a:rPr lang="fr-FR" sz="1100" strike="noStrike">
                <a:solidFill>
                  <a:srgbClr val="595959"/>
                </a:solidFill>
                <a:latin typeface="Trebuchet MS"/>
              </a:rPr>
              <a:t>Avril 2015</a:t>
            </a:r>
            <a:endParaRPr/>
          </a:p>
        </p:txBody>
      </p:sp>
      <p:sp>
        <p:nvSpPr>
          <p:cNvPr id="540" name="CustomShape 29"/>
          <p:cNvSpPr/>
          <p:nvPr/>
        </p:nvSpPr>
        <p:spPr>
          <a:xfrm>
            <a:off x="8186760" y="5949360"/>
            <a:ext cx="2736000" cy="575640"/>
          </a:xfrm>
          <a:prstGeom prst="rect">
            <a:avLst/>
          </a:prstGeom>
          <a:solidFill>
            <a:schemeClr val="bg1"/>
          </a:solid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2</a:t>
            </a:r>
            <a:r>
              <a:rPr b="1" lang="fr-FR" sz="800" strike="noStrike">
                <a:solidFill>
                  <a:srgbClr val="595959"/>
                </a:solidFill>
                <a:latin typeface="Trebuchet MS"/>
              </a:rPr>
              <a:t> : </a:t>
            </a:r>
            <a:r>
              <a:rPr lang="fr-FR" sz="1100" strike="noStrike">
                <a:solidFill>
                  <a:srgbClr val="595959"/>
                </a:solidFill>
                <a:latin typeface="Trebuchet MS"/>
              </a:rPr>
              <a:t>octobre 2015</a:t>
            </a:r>
            <a:endParaRPr/>
          </a:p>
          <a:p>
            <a:pPr>
              <a:lnSpc>
                <a:spcPct val="90000"/>
              </a:lnSpc>
            </a:pPr>
            <a:endParaRPr/>
          </a:p>
        </p:txBody>
      </p:sp>
      <p:sp>
        <p:nvSpPr>
          <p:cNvPr id="541" name="CustomShape 30"/>
          <p:cNvSpPr/>
          <p:nvPr/>
        </p:nvSpPr>
        <p:spPr>
          <a:xfrm>
            <a:off x="6465960" y="630936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1</a:t>
            </a:r>
            <a:r>
              <a:rPr b="1" lang="fr-FR" sz="800" strike="noStrike">
                <a:solidFill>
                  <a:srgbClr val="595959"/>
                </a:solidFill>
                <a:latin typeface="Trebuchet MS"/>
              </a:rPr>
              <a:t> : </a:t>
            </a:r>
            <a:r>
              <a:rPr lang="fr-FR" sz="1100" strike="noStrike">
                <a:solidFill>
                  <a:srgbClr val="595959"/>
                </a:solidFill>
                <a:latin typeface="Trebuchet MS"/>
              </a:rPr>
              <a:t>Juin 2015</a:t>
            </a:r>
            <a:endParaRPr/>
          </a:p>
          <a:p>
            <a:pPr>
              <a:lnSpc>
                <a:spcPct val="90000"/>
              </a:lnSpc>
            </a:pPr>
            <a:r>
              <a:rPr lang="fr-FR" sz="1100" strike="noStrike">
                <a:solidFill>
                  <a:srgbClr val="595959"/>
                </a:solidFill>
                <a:latin typeface="Trebuchet MS"/>
              </a:rPr>
              <a:t> </a:t>
            </a:r>
            <a:endParaRPr/>
          </a:p>
        </p:txBody>
      </p:sp>
      <p:sp>
        <p:nvSpPr>
          <p:cNvPr id="542" name="CustomShape 31"/>
          <p:cNvSpPr/>
          <p:nvPr/>
        </p:nvSpPr>
        <p:spPr>
          <a:xfrm>
            <a:off x="8194320" y="6309360"/>
            <a:ext cx="2736000" cy="575640"/>
          </a:xfrm>
          <a:prstGeom prst="rect">
            <a:avLst/>
          </a:prstGeom>
          <a:solidFill>
            <a:schemeClr val="bg1"/>
          </a:solid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2</a:t>
            </a:r>
            <a:r>
              <a:rPr b="1" lang="fr-FR" sz="800" strike="noStrike">
                <a:solidFill>
                  <a:srgbClr val="595959"/>
                </a:solidFill>
                <a:latin typeface="Trebuchet MS"/>
              </a:rPr>
              <a:t> : </a:t>
            </a:r>
            <a:r>
              <a:rPr lang="fr-FR" sz="1100" strike="noStrike">
                <a:solidFill>
                  <a:srgbClr val="595959"/>
                </a:solidFill>
                <a:latin typeface="Trebuchet MS"/>
              </a:rPr>
              <a:t>Septembre 2015</a:t>
            </a:r>
            <a:endParaRPr/>
          </a:p>
          <a:p>
            <a:pPr>
              <a:lnSpc>
                <a:spcPct val="90000"/>
              </a:lnSpc>
            </a:pPr>
            <a:endParaRPr/>
          </a:p>
        </p:txBody>
      </p:sp>
      <p:sp>
        <p:nvSpPr>
          <p:cNvPr id="543" name="CustomShape 32"/>
          <p:cNvSpPr/>
          <p:nvPr/>
        </p:nvSpPr>
        <p:spPr>
          <a:xfrm>
            <a:off x="6465960" y="645336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1</a:t>
            </a:r>
            <a:r>
              <a:rPr b="1" lang="fr-FR" sz="800" strike="noStrike">
                <a:solidFill>
                  <a:srgbClr val="595959"/>
                </a:solidFill>
                <a:latin typeface="Trebuchet MS"/>
              </a:rPr>
              <a:t> : </a:t>
            </a:r>
            <a:r>
              <a:rPr lang="fr-FR" sz="1100" strike="noStrike">
                <a:solidFill>
                  <a:srgbClr val="595959"/>
                </a:solidFill>
                <a:latin typeface="Trebuchet MS"/>
              </a:rPr>
              <a:t>Juin 2015</a:t>
            </a:r>
            <a:endParaRPr/>
          </a:p>
        </p:txBody>
      </p:sp>
      <p:sp>
        <p:nvSpPr>
          <p:cNvPr id="544" name="CustomShape 33"/>
          <p:cNvSpPr/>
          <p:nvPr/>
        </p:nvSpPr>
        <p:spPr>
          <a:xfrm>
            <a:off x="8194320" y="6555240"/>
            <a:ext cx="2736000" cy="575640"/>
          </a:xfrm>
          <a:prstGeom prst="rect">
            <a:avLst/>
          </a:prstGeom>
          <a:noFill/>
          <a:ln w="9360">
            <a:noFill/>
          </a:ln>
        </p:spPr>
        <p:style>
          <a:lnRef idx="2">
            <a:schemeClr val="accent1">
              <a:shade val="50000"/>
            </a:schemeClr>
          </a:lnRef>
          <a:fillRef idx="1">
            <a:schemeClr val="accent1"/>
          </a:fillRef>
          <a:effectRef idx="0">
            <a:schemeClr val="accent1"/>
          </a:effectRef>
          <a:fontRef idx="minor"/>
        </p:style>
        <p:txBody>
          <a:bodyPr lIns="36000" rIns="36000" tIns="45000" bIns="45000" anchor="ctr"/>
          <a:p>
            <a:pPr lvl="2">
              <a:lnSpc>
                <a:spcPct val="90000"/>
              </a:lnSpc>
              <a:buFont typeface="Arial"/>
              <a:buChar char="•"/>
            </a:pPr>
            <a:r>
              <a:rPr b="1" lang="fr-FR" sz="1200" strike="noStrike">
                <a:solidFill>
                  <a:srgbClr val="595959"/>
                </a:solidFill>
                <a:latin typeface="Trebuchet MS"/>
              </a:rPr>
              <a:t>N</a:t>
            </a:r>
            <a:r>
              <a:rPr b="1" lang="fr-FR" sz="800" strike="noStrike">
                <a:solidFill>
                  <a:srgbClr val="595959"/>
                </a:solidFill>
                <a:latin typeface="Trebuchet MS"/>
              </a:rPr>
              <a:t>°</a:t>
            </a:r>
            <a:r>
              <a:rPr b="1" lang="fr-FR" sz="1400" strike="noStrike">
                <a:solidFill>
                  <a:srgbClr val="0070c0"/>
                </a:solidFill>
                <a:latin typeface="Calibri"/>
              </a:rPr>
              <a:t>2</a:t>
            </a:r>
            <a:r>
              <a:rPr b="1" lang="fr-FR" sz="800" strike="noStrike">
                <a:solidFill>
                  <a:srgbClr val="595959"/>
                </a:solidFill>
                <a:latin typeface="Trebuchet MS"/>
              </a:rPr>
              <a:t> : </a:t>
            </a:r>
            <a:r>
              <a:rPr lang="fr-FR" sz="1100" strike="noStrike">
                <a:solidFill>
                  <a:srgbClr val="595959"/>
                </a:solidFill>
                <a:latin typeface="Trebuchet MS"/>
              </a:rPr>
              <a:t>Octobre 2015</a:t>
            </a:r>
            <a:endParaRPr/>
          </a:p>
          <a:p>
            <a:pPr>
              <a:lnSpc>
                <a:spcPct val="90000"/>
              </a:lnSpc>
            </a:pP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5" name="TextShape 1"/>
          <p:cNvSpPr txBox="1"/>
          <p:nvPr/>
        </p:nvSpPr>
        <p:spPr>
          <a:xfrm>
            <a:off x="-92880" y="125280"/>
            <a:ext cx="7686720" cy="86004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FORMATION</a:t>
            </a:r>
            <a:r>
              <a:rPr b="1" lang="en-GB" sz="24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Quels sont les grands jalons du dispositif de formation ?</a:t>
            </a:r>
            <a:endParaRPr/>
          </a:p>
        </p:txBody>
      </p:sp>
      <p:sp>
        <p:nvSpPr>
          <p:cNvPr id="546" name="TextShape 2"/>
          <p:cNvSpPr txBox="1"/>
          <p:nvPr/>
        </p:nvSpPr>
        <p:spPr>
          <a:xfrm>
            <a:off x="6739200" y="6532560"/>
            <a:ext cx="2307960" cy="291600"/>
          </a:xfrm>
          <a:prstGeom prst="rect">
            <a:avLst/>
          </a:prstGeom>
          <a:noFill/>
          <a:ln>
            <a:noFill/>
          </a:ln>
        </p:spPr>
        <p:txBody>
          <a:bodyPr lIns="90000" rIns="90000" tIns="46800" bIns="46800"/>
          <a:p>
            <a:pPr algn="r">
              <a:lnSpc>
                <a:spcPct val="100000"/>
              </a:lnSpc>
            </a:pPr>
            <a:r>
              <a:rPr lang="fr-FR" sz="1200" strike="noStrike">
                <a:solidFill>
                  <a:srgbClr val="465741"/>
                </a:solidFill>
                <a:latin typeface="Arial"/>
                <a:ea typeface="ＭＳ Ｐゴシック"/>
              </a:rPr>
              <a:t>  </a:t>
            </a:r>
            <a:fld id="{134B8BDE-FFB2-4AE8-8807-9B98D6DCB5F3}" type="slidenum">
              <a:rPr lang="fr-FR" sz="1200" strike="noStrike">
                <a:solidFill>
                  <a:srgbClr val="465741"/>
                </a:solidFill>
                <a:latin typeface="Arial"/>
                <a:ea typeface="ＭＳ Ｐゴシック"/>
              </a:rPr>
              <a:t>&lt;numéro&gt;</a:t>
            </a:fld>
            <a:endParaRPr/>
          </a:p>
        </p:txBody>
      </p:sp>
      <p:sp>
        <p:nvSpPr>
          <p:cNvPr id="547" name="CustomShape 3"/>
          <p:cNvSpPr/>
          <p:nvPr/>
        </p:nvSpPr>
        <p:spPr>
          <a:xfrm>
            <a:off x="233640" y="3123360"/>
            <a:ext cx="9375120" cy="431280"/>
          </a:xfrm>
          <a:prstGeom prst="rightArrow">
            <a:avLst>
              <a:gd name="adj1" fmla="val 50000"/>
              <a:gd name="adj2" fmla="val 50000"/>
            </a:avLst>
          </a:prstGeom>
          <a:solidFill>
            <a:srgbClr val="f2f2f2"/>
          </a:solidFill>
          <a:ln w="9360">
            <a:solidFill>
              <a:srgbClr val="bfbfbf"/>
            </a:solidFill>
            <a:round/>
          </a:ln>
        </p:spPr>
        <p:style>
          <a:lnRef idx="0"/>
          <a:fillRef idx="0"/>
          <a:effectRef idx="0"/>
          <a:fontRef idx="minor"/>
        </p:style>
      </p:sp>
      <p:sp>
        <p:nvSpPr>
          <p:cNvPr id="548" name="Line 4"/>
          <p:cNvSpPr/>
          <p:nvPr/>
        </p:nvSpPr>
        <p:spPr>
          <a:xfrm flipV="1">
            <a:off x="5503680" y="2658960"/>
            <a:ext cx="0" cy="612000"/>
          </a:xfrm>
          <a:prstGeom prst="line">
            <a:avLst/>
          </a:prstGeom>
          <a:ln w="9360">
            <a:solidFill>
              <a:srgbClr val="2d6d68"/>
            </a:solidFill>
            <a:round/>
          </a:ln>
        </p:spPr>
      </p:sp>
      <p:sp>
        <p:nvSpPr>
          <p:cNvPr id="549" name="CustomShape 5"/>
          <p:cNvSpPr/>
          <p:nvPr/>
        </p:nvSpPr>
        <p:spPr>
          <a:xfrm>
            <a:off x="4593600" y="3477240"/>
            <a:ext cx="185940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c000"/>
                </a:solidFill>
                <a:latin typeface="Calibri"/>
                <a:ea typeface="Lucida Sans Unicode"/>
              </a:rPr>
              <a:t>Sept – Oct 2015</a:t>
            </a:r>
            <a:endParaRPr/>
          </a:p>
        </p:txBody>
      </p:sp>
      <p:sp>
        <p:nvSpPr>
          <p:cNvPr id="550" name="CustomShape 6"/>
          <p:cNvSpPr/>
          <p:nvPr/>
        </p:nvSpPr>
        <p:spPr>
          <a:xfrm>
            <a:off x="1796760" y="3485160"/>
            <a:ext cx="190080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c000"/>
                </a:solidFill>
                <a:latin typeface="Calibri"/>
                <a:ea typeface="Lucida Sans Unicode"/>
              </a:rPr>
              <a:t>Mi Juin – Mi août 2015</a:t>
            </a:r>
            <a:endParaRPr/>
          </a:p>
        </p:txBody>
      </p:sp>
      <p:sp>
        <p:nvSpPr>
          <p:cNvPr id="551" name="CustomShape 7"/>
          <p:cNvSpPr/>
          <p:nvPr/>
        </p:nvSpPr>
        <p:spPr>
          <a:xfrm>
            <a:off x="201240" y="4146120"/>
            <a:ext cx="1824120" cy="35856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fr-FR" sz="1600" strike="noStrike">
                <a:solidFill>
                  <a:srgbClr val="004272"/>
                </a:solidFill>
                <a:latin typeface="Calibri"/>
                <a:ea typeface="Lucida Sans Unicode"/>
              </a:rPr>
              <a:t>Montée en compétence des formateurs CISIRH </a:t>
            </a:r>
            <a:endParaRPr/>
          </a:p>
        </p:txBody>
      </p:sp>
      <p:sp>
        <p:nvSpPr>
          <p:cNvPr id="552" name="CustomShape 8"/>
          <p:cNvSpPr/>
          <p:nvPr/>
        </p:nvSpPr>
        <p:spPr>
          <a:xfrm>
            <a:off x="4449600" y="2202120"/>
            <a:ext cx="2291400" cy="35856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fr-FR" sz="1600" strike="noStrike">
                <a:solidFill>
                  <a:srgbClr val="004272"/>
                </a:solidFill>
                <a:latin typeface="Calibri"/>
                <a:ea typeface="Lucida Sans Unicode"/>
              </a:rPr>
              <a:t>Formation </a:t>
            </a:r>
            <a:endParaRPr/>
          </a:p>
          <a:p>
            <a:pPr algn="ctr">
              <a:lnSpc>
                <a:spcPct val="100000"/>
              </a:lnSpc>
            </a:pPr>
            <a:r>
              <a:rPr b="1" lang="fr-FR" sz="1600" strike="noStrike">
                <a:solidFill>
                  <a:srgbClr val="004272"/>
                </a:solidFill>
                <a:latin typeface="Calibri"/>
                <a:ea typeface="Lucida Sans Unicode"/>
              </a:rPr>
              <a:t>des formateurs relais </a:t>
            </a:r>
            <a:endParaRPr/>
          </a:p>
        </p:txBody>
      </p:sp>
      <p:sp>
        <p:nvSpPr>
          <p:cNvPr id="553" name="Line 9"/>
          <p:cNvSpPr/>
          <p:nvPr/>
        </p:nvSpPr>
        <p:spPr>
          <a:xfrm flipV="1">
            <a:off x="1090440" y="3324600"/>
            <a:ext cx="0" cy="612000"/>
          </a:xfrm>
          <a:prstGeom prst="line">
            <a:avLst/>
          </a:prstGeom>
          <a:ln w="9360">
            <a:solidFill>
              <a:srgbClr val="2d6d68"/>
            </a:solidFill>
            <a:round/>
          </a:ln>
        </p:spPr>
      </p:sp>
      <p:sp>
        <p:nvSpPr>
          <p:cNvPr id="554" name="Line 10"/>
          <p:cNvSpPr/>
          <p:nvPr/>
        </p:nvSpPr>
        <p:spPr>
          <a:xfrm flipV="1">
            <a:off x="2702160" y="2815200"/>
            <a:ext cx="0" cy="432000"/>
          </a:xfrm>
          <a:prstGeom prst="line">
            <a:avLst/>
          </a:prstGeom>
          <a:ln w="9360">
            <a:solidFill>
              <a:srgbClr val="2d6d68"/>
            </a:solidFill>
            <a:round/>
          </a:ln>
        </p:spPr>
      </p:sp>
      <p:sp>
        <p:nvSpPr>
          <p:cNvPr id="555" name="Line 11"/>
          <p:cNvSpPr/>
          <p:nvPr/>
        </p:nvSpPr>
        <p:spPr>
          <a:xfrm flipV="1">
            <a:off x="8366040" y="2684880"/>
            <a:ext cx="2880" cy="432000"/>
          </a:xfrm>
          <a:prstGeom prst="line">
            <a:avLst/>
          </a:prstGeom>
          <a:ln w="9360">
            <a:solidFill>
              <a:srgbClr val="2d6d68"/>
            </a:solidFill>
            <a:round/>
          </a:ln>
        </p:spPr>
      </p:sp>
      <p:sp>
        <p:nvSpPr>
          <p:cNvPr id="556" name="CustomShape 12"/>
          <p:cNvSpPr/>
          <p:nvPr/>
        </p:nvSpPr>
        <p:spPr>
          <a:xfrm>
            <a:off x="1377720" y="2060640"/>
            <a:ext cx="2795760" cy="820440"/>
          </a:xfrm>
          <a:prstGeom prst="rect">
            <a:avLst/>
          </a:prstGeom>
          <a:solidFill>
            <a:srgbClr val="ffffff"/>
          </a:solidFill>
          <a:ln>
            <a:noFill/>
          </a:ln>
        </p:spPr>
        <p:style>
          <a:lnRef idx="0"/>
          <a:fillRef idx="0"/>
          <a:effectRef idx="0"/>
          <a:fontRef idx="minor"/>
        </p:style>
        <p:txBody>
          <a:bodyPr lIns="90000" rIns="90000" tIns="45000" bIns="45000"/>
          <a:p>
            <a:pPr algn="ctr">
              <a:lnSpc>
                <a:spcPct val="100000"/>
              </a:lnSpc>
            </a:pPr>
            <a:r>
              <a:rPr b="1" lang="fr-FR" sz="1600" strike="noStrike">
                <a:solidFill>
                  <a:srgbClr val="004272"/>
                </a:solidFill>
                <a:latin typeface="Calibri"/>
                <a:ea typeface="Lucida Sans Unicode"/>
              </a:rPr>
              <a:t>Personnalisation des supports de formation et des fils conducteurs</a:t>
            </a:r>
            <a:endParaRPr/>
          </a:p>
        </p:txBody>
      </p:sp>
      <p:sp>
        <p:nvSpPr>
          <p:cNvPr id="557" name="CustomShape 13"/>
          <p:cNvSpPr/>
          <p:nvPr/>
        </p:nvSpPr>
        <p:spPr>
          <a:xfrm>
            <a:off x="7113960" y="2277000"/>
            <a:ext cx="2520360" cy="35856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fr-FR" sz="1600" strike="noStrike">
                <a:solidFill>
                  <a:srgbClr val="004272"/>
                </a:solidFill>
                <a:latin typeface="Calibri"/>
                <a:ea typeface="Lucida Sans Unicode"/>
              </a:rPr>
              <a:t>Formation des</a:t>
            </a:r>
            <a:endParaRPr/>
          </a:p>
          <a:p>
            <a:pPr algn="ctr">
              <a:lnSpc>
                <a:spcPct val="100000"/>
              </a:lnSpc>
            </a:pPr>
            <a:r>
              <a:rPr b="1" lang="fr-FR" sz="1600" strike="noStrike">
                <a:solidFill>
                  <a:srgbClr val="004272"/>
                </a:solidFill>
                <a:latin typeface="Calibri"/>
                <a:ea typeface="Lucida Sans Unicode"/>
              </a:rPr>
              <a:t> </a:t>
            </a:r>
            <a:r>
              <a:rPr b="1" lang="fr-FR" sz="1600" strike="noStrike">
                <a:solidFill>
                  <a:srgbClr val="004272"/>
                </a:solidFill>
                <a:latin typeface="Calibri"/>
                <a:ea typeface="Lucida Sans Unicode"/>
              </a:rPr>
              <a:t>utilisateurs</a:t>
            </a:r>
            <a:endParaRPr/>
          </a:p>
        </p:txBody>
      </p:sp>
      <p:sp>
        <p:nvSpPr>
          <p:cNvPr id="558" name="Line 14"/>
          <p:cNvSpPr/>
          <p:nvPr/>
        </p:nvSpPr>
        <p:spPr>
          <a:xfrm flipV="1">
            <a:off x="4269960" y="3345480"/>
            <a:ext cx="0" cy="612000"/>
          </a:xfrm>
          <a:prstGeom prst="line">
            <a:avLst/>
          </a:prstGeom>
          <a:ln w="9360">
            <a:solidFill>
              <a:srgbClr val="2d6d68"/>
            </a:solidFill>
            <a:round/>
          </a:ln>
        </p:spPr>
      </p:sp>
      <p:sp>
        <p:nvSpPr>
          <p:cNvPr id="559" name="CustomShape 15"/>
          <p:cNvSpPr/>
          <p:nvPr/>
        </p:nvSpPr>
        <p:spPr>
          <a:xfrm>
            <a:off x="3369600" y="2891880"/>
            <a:ext cx="185940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c000"/>
                </a:solidFill>
                <a:latin typeface="Calibri"/>
                <a:ea typeface="Lucida Sans Unicode"/>
              </a:rPr>
              <a:t>Sept  </a:t>
            </a:r>
            <a:endParaRPr/>
          </a:p>
        </p:txBody>
      </p:sp>
      <p:sp>
        <p:nvSpPr>
          <p:cNvPr id="560" name="CustomShape 16"/>
          <p:cNvSpPr/>
          <p:nvPr/>
        </p:nvSpPr>
        <p:spPr>
          <a:xfrm>
            <a:off x="3153600" y="4150440"/>
            <a:ext cx="2291400" cy="358560"/>
          </a:xfrm>
          <a:prstGeom prst="rect">
            <a:avLst/>
          </a:prstGeom>
          <a:noFill/>
          <a:ln w="9360">
            <a:noFill/>
          </a:ln>
        </p:spPr>
        <p:style>
          <a:lnRef idx="0"/>
          <a:fillRef idx="0"/>
          <a:effectRef idx="0"/>
          <a:fontRef idx="minor"/>
        </p:style>
        <p:txBody>
          <a:bodyPr lIns="90000" rIns="90000" tIns="45000" bIns="45000" anchor="ctr"/>
          <a:p>
            <a:pPr algn="ctr">
              <a:lnSpc>
                <a:spcPct val="100000"/>
              </a:lnSpc>
            </a:pPr>
            <a:r>
              <a:rPr b="1" lang="fr-FR" sz="1600" strike="noStrike">
                <a:solidFill>
                  <a:srgbClr val="004272"/>
                </a:solidFill>
                <a:latin typeface="Calibri"/>
                <a:ea typeface="Lucida Sans Unicode"/>
              </a:rPr>
              <a:t>Séminaire du contexte MCC aux formateurs CISIRH</a:t>
            </a:r>
            <a:endParaRPr/>
          </a:p>
        </p:txBody>
      </p:sp>
      <p:sp>
        <p:nvSpPr>
          <p:cNvPr id="561" name="CustomShape 17"/>
          <p:cNvSpPr/>
          <p:nvPr/>
        </p:nvSpPr>
        <p:spPr>
          <a:xfrm>
            <a:off x="7556760" y="3490200"/>
            <a:ext cx="169596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z="1400" strike="noStrike">
                <a:solidFill>
                  <a:srgbClr val="ffc000"/>
                </a:solidFill>
                <a:latin typeface="Calibri"/>
                <a:ea typeface="Lucida Sans Unicode"/>
              </a:rPr>
              <a:t>Nov 2015 – Fev 2016</a:t>
            </a:r>
            <a:endParaRPr/>
          </a:p>
        </p:txBody>
      </p:sp>
      <p:sp>
        <p:nvSpPr>
          <p:cNvPr id="562" name="CustomShape 18"/>
          <p:cNvSpPr/>
          <p:nvPr/>
        </p:nvSpPr>
        <p:spPr>
          <a:xfrm>
            <a:off x="2553480" y="3162960"/>
            <a:ext cx="288720" cy="288720"/>
          </a:xfrm>
          <a:prstGeom prst="ellipse">
            <a:avLst/>
          </a:prstGeom>
          <a:solidFill>
            <a:srgbClr val="ffc000"/>
          </a:solidFill>
          <a:ln w="38160">
            <a:solidFill>
              <a:srgbClr val="ffffff"/>
            </a:solidFill>
            <a:round/>
          </a:ln>
        </p:spPr>
        <p:style>
          <a:lnRef idx="0"/>
          <a:fillRef idx="0"/>
          <a:effectRef idx="0"/>
          <a:fontRef idx="minor"/>
        </p:style>
      </p:sp>
      <p:sp>
        <p:nvSpPr>
          <p:cNvPr id="563" name="CustomShape 19"/>
          <p:cNvSpPr/>
          <p:nvPr/>
        </p:nvSpPr>
        <p:spPr>
          <a:xfrm>
            <a:off x="204840" y="2856960"/>
            <a:ext cx="171612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c000"/>
                </a:solidFill>
                <a:latin typeface="Calibri"/>
                <a:ea typeface="Lucida Sans Unicode"/>
              </a:rPr>
              <a:t>Mai - juillet 2015</a:t>
            </a:r>
            <a:endParaRPr/>
          </a:p>
        </p:txBody>
      </p:sp>
      <p:sp>
        <p:nvSpPr>
          <p:cNvPr id="564" name="CustomShape 20"/>
          <p:cNvSpPr/>
          <p:nvPr/>
        </p:nvSpPr>
        <p:spPr>
          <a:xfrm>
            <a:off x="948600" y="3162960"/>
            <a:ext cx="288720" cy="288720"/>
          </a:xfrm>
          <a:prstGeom prst="ellipse">
            <a:avLst/>
          </a:prstGeom>
          <a:solidFill>
            <a:srgbClr val="ffc000"/>
          </a:solidFill>
          <a:ln w="38160">
            <a:solidFill>
              <a:srgbClr val="ffffff"/>
            </a:solidFill>
            <a:round/>
          </a:ln>
        </p:spPr>
        <p:style>
          <a:lnRef idx="0"/>
          <a:fillRef idx="0"/>
          <a:effectRef idx="0"/>
          <a:fontRef idx="minor"/>
        </p:style>
      </p:sp>
      <p:sp>
        <p:nvSpPr>
          <p:cNvPr id="565" name="CustomShape 21"/>
          <p:cNvSpPr/>
          <p:nvPr/>
        </p:nvSpPr>
        <p:spPr>
          <a:xfrm>
            <a:off x="4129920" y="3197880"/>
            <a:ext cx="288720" cy="288720"/>
          </a:xfrm>
          <a:prstGeom prst="ellipse">
            <a:avLst/>
          </a:prstGeom>
          <a:solidFill>
            <a:srgbClr val="ffc000"/>
          </a:solidFill>
          <a:ln w="38160">
            <a:solidFill>
              <a:srgbClr val="ffffff"/>
            </a:solidFill>
            <a:round/>
          </a:ln>
        </p:spPr>
        <p:style>
          <a:lnRef idx="0"/>
          <a:fillRef idx="0"/>
          <a:effectRef idx="0"/>
          <a:fontRef idx="minor"/>
        </p:style>
      </p:sp>
      <p:sp>
        <p:nvSpPr>
          <p:cNvPr id="566" name="CustomShape 22"/>
          <p:cNvSpPr/>
          <p:nvPr/>
        </p:nvSpPr>
        <p:spPr>
          <a:xfrm>
            <a:off x="5363640" y="3153240"/>
            <a:ext cx="288720" cy="288720"/>
          </a:xfrm>
          <a:prstGeom prst="ellipse">
            <a:avLst/>
          </a:prstGeom>
          <a:solidFill>
            <a:srgbClr val="ff0000"/>
          </a:solidFill>
          <a:ln w="38160">
            <a:solidFill>
              <a:srgbClr val="ffffff"/>
            </a:solidFill>
            <a:round/>
          </a:ln>
        </p:spPr>
        <p:style>
          <a:lnRef idx="0"/>
          <a:fillRef idx="0"/>
          <a:effectRef idx="0"/>
          <a:fontRef idx="minor"/>
        </p:style>
      </p:sp>
      <p:sp>
        <p:nvSpPr>
          <p:cNvPr id="567" name="CustomShape 23"/>
          <p:cNvSpPr/>
          <p:nvPr/>
        </p:nvSpPr>
        <p:spPr>
          <a:xfrm>
            <a:off x="5817960" y="2884680"/>
            <a:ext cx="1859400" cy="3034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c000"/>
                </a:solidFill>
                <a:latin typeface="Calibri"/>
                <a:ea typeface="Lucida Sans Unicode"/>
              </a:rPr>
              <a:t>Fin oct</a:t>
            </a:r>
            <a:endParaRPr/>
          </a:p>
        </p:txBody>
      </p:sp>
      <p:sp>
        <p:nvSpPr>
          <p:cNvPr id="568" name="CustomShape 24"/>
          <p:cNvSpPr/>
          <p:nvPr/>
        </p:nvSpPr>
        <p:spPr>
          <a:xfrm>
            <a:off x="8209080" y="3162960"/>
            <a:ext cx="288720" cy="288720"/>
          </a:xfrm>
          <a:prstGeom prst="ellipse">
            <a:avLst/>
          </a:prstGeom>
          <a:solidFill>
            <a:srgbClr val="ffc000"/>
          </a:solidFill>
          <a:ln w="38160">
            <a:solidFill>
              <a:srgbClr val="ffffff"/>
            </a:solidFill>
            <a:round/>
          </a:ln>
        </p:spPr>
        <p:style>
          <a:lnRef idx="0"/>
          <a:fillRef idx="0"/>
          <a:effectRef idx="0"/>
          <a:fontRef idx="minor"/>
        </p:style>
      </p:sp>
      <p:sp>
        <p:nvSpPr>
          <p:cNvPr id="569" name="Line 25"/>
          <p:cNvSpPr/>
          <p:nvPr/>
        </p:nvSpPr>
        <p:spPr>
          <a:xfrm flipV="1">
            <a:off x="6740640" y="3412800"/>
            <a:ext cx="2880" cy="432000"/>
          </a:xfrm>
          <a:prstGeom prst="line">
            <a:avLst/>
          </a:prstGeom>
          <a:ln w="9360">
            <a:solidFill>
              <a:srgbClr val="2d6d68"/>
            </a:solidFill>
            <a:round/>
          </a:ln>
        </p:spPr>
      </p:sp>
      <p:sp>
        <p:nvSpPr>
          <p:cNvPr id="570" name="CustomShape 26"/>
          <p:cNvSpPr/>
          <p:nvPr/>
        </p:nvSpPr>
        <p:spPr>
          <a:xfrm>
            <a:off x="5785560" y="4222440"/>
            <a:ext cx="1976400" cy="358560"/>
          </a:xfrm>
          <a:prstGeom prst="rect">
            <a:avLst/>
          </a:prstGeom>
          <a:solidFill>
            <a:schemeClr val="bg1"/>
          </a:solidFill>
          <a:ln w="9360">
            <a:noFill/>
          </a:ln>
        </p:spPr>
        <p:style>
          <a:lnRef idx="0"/>
          <a:fillRef idx="0"/>
          <a:effectRef idx="0"/>
          <a:fontRef idx="minor"/>
        </p:style>
        <p:txBody>
          <a:bodyPr lIns="90000" rIns="90000" tIns="45000" bIns="45000" anchor="ctr"/>
          <a:p>
            <a:pPr algn="ctr">
              <a:lnSpc>
                <a:spcPct val="100000"/>
              </a:lnSpc>
            </a:pPr>
            <a:r>
              <a:rPr b="1" lang="fr-FR" sz="1600" strike="noStrike">
                <a:solidFill>
                  <a:srgbClr val="004272"/>
                </a:solidFill>
                <a:latin typeface="Calibri"/>
                <a:ea typeface="Lucida Sans Unicode"/>
              </a:rPr>
              <a:t>Séminaire formateurs relais « derniers conseils avant démarrage »</a:t>
            </a:r>
            <a:endParaRPr/>
          </a:p>
        </p:txBody>
      </p:sp>
      <p:sp>
        <p:nvSpPr>
          <p:cNvPr id="571" name="CustomShape 27"/>
          <p:cNvSpPr/>
          <p:nvPr/>
        </p:nvSpPr>
        <p:spPr>
          <a:xfrm>
            <a:off x="6609960" y="3201480"/>
            <a:ext cx="288720" cy="288720"/>
          </a:xfrm>
          <a:prstGeom prst="ellipse">
            <a:avLst/>
          </a:prstGeom>
          <a:solidFill>
            <a:srgbClr val="ffc000"/>
          </a:solidFill>
          <a:ln w="38160">
            <a:solidFill>
              <a:srgbClr val="ffffff"/>
            </a:solidFill>
            <a:round/>
          </a:ln>
        </p:spPr>
        <p:style>
          <a:lnRef idx="0"/>
          <a:fillRef idx="0"/>
          <a:effectRef idx="0"/>
          <a:fontRef idx="minor"/>
        </p:style>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2" name="TextShape 1"/>
          <p:cNvSpPr txBox="1"/>
          <p:nvPr/>
        </p:nvSpPr>
        <p:spPr>
          <a:xfrm>
            <a:off x="-92880" y="125280"/>
            <a:ext cx="7998480" cy="86004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FORMATION </a:t>
            </a:r>
            <a:r>
              <a:rPr b="1" lang="en-GB" sz="24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Quelles sont les modalités de déploiement des formations ?</a:t>
            </a:r>
            <a:endParaRPr/>
          </a:p>
        </p:txBody>
      </p:sp>
      <p:sp>
        <p:nvSpPr>
          <p:cNvPr id="573" name="TextShape 2"/>
          <p:cNvSpPr txBox="1"/>
          <p:nvPr/>
        </p:nvSpPr>
        <p:spPr>
          <a:xfrm>
            <a:off x="6739200" y="6532560"/>
            <a:ext cx="2307960" cy="291600"/>
          </a:xfrm>
          <a:prstGeom prst="rect">
            <a:avLst/>
          </a:prstGeom>
          <a:noFill/>
          <a:ln>
            <a:noFill/>
          </a:ln>
        </p:spPr>
        <p:txBody>
          <a:bodyPr lIns="90000" rIns="90000" tIns="46800" bIns="46800"/>
          <a:p>
            <a:pPr algn="r">
              <a:lnSpc>
                <a:spcPct val="100000"/>
              </a:lnSpc>
            </a:pPr>
            <a:r>
              <a:rPr lang="fr-FR" sz="1200" strike="noStrike">
                <a:solidFill>
                  <a:srgbClr val="465741"/>
                </a:solidFill>
                <a:latin typeface="Arial"/>
                <a:ea typeface="ＭＳ Ｐゴシック"/>
              </a:rPr>
              <a:t>  </a:t>
            </a:r>
            <a:fld id="{1B189A19-7A67-4024-970B-05D72AC90EDE}" type="slidenum">
              <a:rPr lang="fr-FR" sz="1200" strike="noStrike">
                <a:solidFill>
                  <a:srgbClr val="465741"/>
                </a:solidFill>
                <a:latin typeface="Arial"/>
                <a:ea typeface="ＭＳ Ｐゴシック"/>
              </a:rPr>
              <a:t>&lt;numéro&gt;</a:t>
            </a:fld>
            <a:endParaRPr/>
          </a:p>
        </p:txBody>
      </p:sp>
      <p:sp>
        <p:nvSpPr>
          <p:cNvPr id="574" name="CustomShape 3"/>
          <p:cNvSpPr/>
          <p:nvPr/>
        </p:nvSpPr>
        <p:spPr>
          <a:xfrm>
            <a:off x="417240" y="5805360"/>
            <a:ext cx="8530200" cy="825120"/>
          </a:xfrm>
          <a:prstGeom prst="snip2DiagRect">
            <a:avLst>
              <a:gd name="adj1" fmla="val 0"/>
              <a:gd name="adj2" fmla="val 16667"/>
            </a:avLst>
          </a:prstGeom>
          <a:solidFill>
            <a:schemeClr val="accent6">
              <a:lumMod val="50000"/>
            </a:schemeClr>
          </a:solidFill>
          <a:ln w="9360">
            <a:noFill/>
          </a:ln>
          <a:effectLst>
            <a:outerShdw algn="ctr" blurRad="44450" dir="5400000" dist="27940">
              <a:srgbClr val="000000">
                <a:alpha val="32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90000"/>
              </a:lnSpc>
            </a:pPr>
            <a:r>
              <a:rPr b="1" lang="fr-FR" sz="1400" strike="noStrike">
                <a:solidFill>
                  <a:srgbClr val="ffffff"/>
                </a:solidFill>
                <a:latin typeface="Arial"/>
                <a:ea typeface="Lucida Sans Unicode"/>
              </a:rPr>
              <a:t>Des parcours spécifiques ont été définis pour correspondre aux différents périmètres de gestion des gestionnaires utilisateurs. Exemple : un parcours spécifique a été défini pour les encadrants des bureaux de gestion dont une première journée de formation a eu lieu le 11/09/2015.</a:t>
            </a:r>
            <a:endParaRPr/>
          </a:p>
        </p:txBody>
      </p:sp>
      <p:pic>
        <p:nvPicPr>
          <p:cNvPr id="575" name="Picture 9" descr=""/>
          <p:cNvPicPr/>
          <p:nvPr/>
        </p:nvPicPr>
        <p:blipFill>
          <a:blip r:embed="rId1"/>
          <a:stretch/>
        </p:blipFill>
        <p:spPr>
          <a:xfrm>
            <a:off x="4436640" y="2087280"/>
            <a:ext cx="323640" cy="230760"/>
          </a:xfrm>
          <a:prstGeom prst="rect">
            <a:avLst/>
          </a:prstGeom>
          <a:ln w="9360">
            <a:noFill/>
          </a:ln>
        </p:spPr>
      </p:pic>
      <p:pic>
        <p:nvPicPr>
          <p:cNvPr id="576" name="Picture 10" descr=""/>
          <p:cNvPicPr/>
          <p:nvPr/>
        </p:nvPicPr>
        <p:blipFill>
          <a:blip r:embed="rId2"/>
          <a:stretch/>
        </p:blipFill>
        <p:spPr>
          <a:xfrm>
            <a:off x="4492800" y="1860840"/>
            <a:ext cx="196560" cy="264600"/>
          </a:xfrm>
          <a:prstGeom prst="rect">
            <a:avLst/>
          </a:prstGeom>
          <a:ln w="9360">
            <a:noFill/>
          </a:ln>
        </p:spPr>
      </p:pic>
      <p:pic>
        <p:nvPicPr>
          <p:cNvPr id="577" name="Picture 23" descr=""/>
          <p:cNvPicPr/>
          <p:nvPr/>
        </p:nvPicPr>
        <p:blipFill>
          <a:blip r:embed="rId3"/>
          <a:stretch/>
        </p:blipFill>
        <p:spPr>
          <a:xfrm>
            <a:off x="4774680" y="2076840"/>
            <a:ext cx="288720" cy="232920"/>
          </a:xfrm>
          <a:prstGeom prst="rect">
            <a:avLst/>
          </a:prstGeom>
          <a:ln w="9360">
            <a:noFill/>
          </a:ln>
        </p:spPr>
      </p:pic>
      <p:pic>
        <p:nvPicPr>
          <p:cNvPr id="578" name="Picture 24" descr=""/>
          <p:cNvPicPr/>
          <p:nvPr/>
        </p:nvPicPr>
        <p:blipFill>
          <a:blip r:embed="rId4"/>
          <a:stretch/>
        </p:blipFill>
        <p:spPr>
          <a:xfrm>
            <a:off x="4749120" y="1860840"/>
            <a:ext cx="312120" cy="232920"/>
          </a:xfrm>
          <a:prstGeom prst="rect">
            <a:avLst/>
          </a:prstGeom>
          <a:ln w="9360">
            <a:noFill/>
          </a:ln>
        </p:spPr>
      </p:pic>
      <p:sp>
        <p:nvSpPr>
          <p:cNvPr id="579" name="CustomShape 4"/>
          <p:cNvSpPr/>
          <p:nvPr/>
        </p:nvSpPr>
        <p:spPr>
          <a:xfrm>
            <a:off x="5713920" y="1780200"/>
            <a:ext cx="920520" cy="272880"/>
          </a:xfrm>
          <a:prstGeom prst="rect">
            <a:avLst/>
          </a:prstGeom>
          <a:noFill/>
          <a:ln w="9360">
            <a:noFill/>
          </a:ln>
        </p:spPr>
        <p:style>
          <a:lnRef idx="0"/>
          <a:fillRef idx="0"/>
          <a:effectRef idx="0"/>
          <a:fontRef idx="minor"/>
        </p:style>
        <p:txBody>
          <a:bodyPr lIns="90000" rIns="90000" tIns="45000" bIns="45000"/>
          <a:p>
            <a:pPr algn="ctr">
              <a:lnSpc>
                <a:spcPct val="103000"/>
              </a:lnSpc>
            </a:pPr>
            <a:r>
              <a:rPr i="1" lang="fr-FR" sz="1200" strike="noStrike">
                <a:solidFill>
                  <a:srgbClr val="808080"/>
                </a:solidFill>
                <a:latin typeface="Calibri"/>
                <a:ea typeface="Lucida Sans Unicode"/>
              </a:rPr>
              <a:t>forment</a:t>
            </a:r>
            <a:endParaRPr/>
          </a:p>
        </p:txBody>
      </p:sp>
      <p:sp>
        <p:nvSpPr>
          <p:cNvPr id="580" name="CustomShape 5"/>
          <p:cNvSpPr/>
          <p:nvPr/>
        </p:nvSpPr>
        <p:spPr>
          <a:xfrm>
            <a:off x="5825520" y="2013480"/>
            <a:ext cx="825120" cy="215640"/>
          </a:xfrm>
          <a:custGeom>
            <a:avLst/>
            <a:gdLst/>
            <a:ahLst/>
            <a:rect l="0" t="0" r="r" b="b"/>
            <a:pathLst>
              <a:path w="21601" h="21601">
                <a:moveTo>
                  <a:pt x="16200" y="0"/>
                </a:moveTo>
                <a:lnTo>
                  <a:pt x="16200" y="5400"/>
                </a:lnTo>
                <a:lnTo>
                  <a:pt x="3375" y="5400"/>
                </a:lnTo>
                <a:lnTo>
                  <a:pt x="3375" y="16200"/>
                </a:lnTo>
                <a:lnTo>
                  <a:pt x="16200" y="16200"/>
                </a:lnTo>
                <a:lnTo>
                  <a:pt x="16200" y="21600"/>
                </a:lnTo>
                <a:lnTo>
                  <a:pt x="21600" y="10800"/>
                </a:lnTo>
                <a:lnTo>
                  <a:pt x="16200" y="0"/>
                </a:lnTo>
                <a:lnTo>
                  <a:pt x="1350" y="5400"/>
                </a:lnTo>
                <a:lnTo>
                  <a:pt x="1350" y="16200"/>
                </a:lnTo>
                <a:lnTo>
                  <a:pt x="2700" y="16200"/>
                </a:lnTo>
                <a:lnTo>
                  <a:pt x="2700" y="5400"/>
                </a:lnTo>
                <a:lnTo>
                  <a:pt x="1350" y="5400"/>
                </a:lnTo>
                <a:lnTo>
                  <a:pt x="0" y="5400"/>
                </a:lnTo>
                <a:lnTo>
                  <a:pt x="0" y="16200"/>
                </a:lnTo>
                <a:lnTo>
                  <a:pt x="675" y="16200"/>
                </a:lnTo>
                <a:lnTo>
                  <a:pt x="675" y="5400"/>
                </a:lnTo>
                <a:lnTo>
                  <a:pt x="0" y="5400"/>
                </a:lnTo>
              </a:path>
            </a:pathLst>
          </a:custGeom>
          <a:solidFill>
            <a:schemeClr val="bg1">
              <a:lumMod val="50000"/>
            </a:schemeClr>
          </a:solidFill>
          <a:ln w="6480">
            <a:solidFill>
              <a:srgbClr val="339966"/>
            </a:solidFill>
            <a:miter/>
          </a:ln>
        </p:spPr>
        <p:style>
          <a:lnRef idx="0"/>
          <a:fillRef idx="0"/>
          <a:effectRef idx="0"/>
          <a:fontRef idx="minor"/>
        </p:style>
      </p:sp>
      <p:sp>
        <p:nvSpPr>
          <p:cNvPr id="581" name="CustomShape 6"/>
          <p:cNvSpPr/>
          <p:nvPr/>
        </p:nvSpPr>
        <p:spPr>
          <a:xfrm>
            <a:off x="3929400" y="2403000"/>
            <a:ext cx="1640880" cy="303480"/>
          </a:xfrm>
          <a:prstGeom prst="rect">
            <a:avLst/>
          </a:prstGeom>
          <a:noFill/>
          <a:ln w="9360">
            <a:noFill/>
          </a:ln>
        </p:spPr>
        <p:style>
          <a:lnRef idx="0"/>
          <a:fillRef idx="0"/>
          <a:effectRef idx="0"/>
          <a:fontRef idx="minor"/>
        </p:style>
        <p:txBody>
          <a:bodyPr lIns="90000" rIns="90000" tIns="45000" bIns="45000"/>
          <a:p>
            <a:pPr algn="ctr">
              <a:lnSpc>
                <a:spcPct val="103000"/>
              </a:lnSpc>
            </a:pPr>
            <a:r>
              <a:rPr b="1" lang="fr-FR" sz="1400" strike="noStrike">
                <a:solidFill>
                  <a:srgbClr val="0096cc"/>
                </a:solidFill>
                <a:latin typeface="Calibri"/>
                <a:ea typeface="Lucida Sans Unicode"/>
              </a:rPr>
              <a:t>Formateurs CISIRH</a:t>
            </a:r>
            <a:endParaRPr/>
          </a:p>
        </p:txBody>
      </p:sp>
      <p:pic>
        <p:nvPicPr>
          <p:cNvPr id="582" name="Picture 12" descr=""/>
          <p:cNvPicPr/>
          <p:nvPr/>
        </p:nvPicPr>
        <p:blipFill>
          <a:blip r:embed="rId5"/>
          <a:stretch/>
        </p:blipFill>
        <p:spPr>
          <a:xfrm>
            <a:off x="7704000" y="2111040"/>
            <a:ext cx="326880" cy="248040"/>
          </a:xfrm>
          <a:prstGeom prst="rect">
            <a:avLst/>
          </a:prstGeom>
          <a:ln w="9360">
            <a:noFill/>
          </a:ln>
        </p:spPr>
      </p:pic>
      <p:pic>
        <p:nvPicPr>
          <p:cNvPr id="583" name="Picture 13" descr=""/>
          <p:cNvPicPr/>
          <p:nvPr/>
        </p:nvPicPr>
        <p:blipFill>
          <a:blip r:embed="rId6"/>
          <a:stretch/>
        </p:blipFill>
        <p:spPr>
          <a:xfrm>
            <a:off x="7775640" y="1860840"/>
            <a:ext cx="198360" cy="284760"/>
          </a:xfrm>
          <a:prstGeom prst="rect">
            <a:avLst/>
          </a:prstGeom>
          <a:ln w="9360">
            <a:noFill/>
          </a:ln>
        </p:spPr>
      </p:pic>
      <p:pic>
        <p:nvPicPr>
          <p:cNvPr id="584" name="Picture 31" descr=""/>
          <p:cNvPicPr/>
          <p:nvPr/>
        </p:nvPicPr>
        <p:blipFill>
          <a:blip r:embed="rId7"/>
          <a:stretch/>
        </p:blipFill>
        <p:spPr>
          <a:xfrm>
            <a:off x="7276680" y="2076840"/>
            <a:ext cx="313920" cy="240840"/>
          </a:xfrm>
          <a:prstGeom prst="rect">
            <a:avLst/>
          </a:prstGeom>
          <a:ln w="9360">
            <a:noFill/>
          </a:ln>
        </p:spPr>
      </p:pic>
      <p:pic>
        <p:nvPicPr>
          <p:cNvPr id="585" name="Picture 32" descr=""/>
          <p:cNvPicPr/>
          <p:nvPr/>
        </p:nvPicPr>
        <p:blipFill>
          <a:blip r:embed="rId8"/>
          <a:stretch/>
        </p:blipFill>
        <p:spPr>
          <a:xfrm>
            <a:off x="7328160" y="1860840"/>
            <a:ext cx="190440" cy="228240"/>
          </a:xfrm>
          <a:prstGeom prst="rect">
            <a:avLst/>
          </a:prstGeom>
          <a:ln w="9360">
            <a:noFill/>
          </a:ln>
        </p:spPr>
      </p:pic>
      <p:pic>
        <p:nvPicPr>
          <p:cNvPr id="586" name="Picture 34" descr=""/>
          <p:cNvPicPr/>
          <p:nvPr/>
        </p:nvPicPr>
        <p:blipFill>
          <a:blip r:embed="rId9"/>
          <a:stretch/>
        </p:blipFill>
        <p:spPr>
          <a:xfrm>
            <a:off x="8485200" y="2111040"/>
            <a:ext cx="325080" cy="248040"/>
          </a:xfrm>
          <a:prstGeom prst="rect">
            <a:avLst/>
          </a:prstGeom>
          <a:ln w="9360">
            <a:noFill/>
          </a:ln>
        </p:spPr>
      </p:pic>
      <p:pic>
        <p:nvPicPr>
          <p:cNvPr id="587" name="Picture 35" descr=""/>
          <p:cNvPicPr/>
          <p:nvPr/>
        </p:nvPicPr>
        <p:blipFill>
          <a:blip r:embed="rId10"/>
          <a:stretch/>
        </p:blipFill>
        <p:spPr>
          <a:xfrm>
            <a:off x="8556120" y="1860840"/>
            <a:ext cx="197280" cy="284760"/>
          </a:xfrm>
          <a:prstGeom prst="rect">
            <a:avLst/>
          </a:prstGeom>
          <a:ln w="9360">
            <a:noFill/>
          </a:ln>
        </p:spPr>
      </p:pic>
      <p:pic>
        <p:nvPicPr>
          <p:cNvPr id="588" name="Picture 23" descr=""/>
          <p:cNvPicPr/>
          <p:nvPr/>
        </p:nvPicPr>
        <p:blipFill>
          <a:blip r:embed="rId11"/>
          <a:stretch/>
        </p:blipFill>
        <p:spPr>
          <a:xfrm>
            <a:off x="8115120" y="2076840"/>
            <a:ext cx="288720" cy="232920"/>
          </a:xfrm>
          <a:prstGeom prst="rect">
            <a:avLst/>
          </a:prstGeom>
          <a:ln w="9360">
            <a:noFill/>
          </a:ln>
        </p:spPr>
      </p:pic>
      <p:pic>
        <p:nvPicPr>
          <p:cNvPr id="589" name="Picture 24" descr=""/>
          <p:cNvPicPr/>
          <p:nvPr/>
        </p:nvPicPr>
        <p:blipFill>
          <a:blip r:embed="rId12"/>
          <a:stretch/>
        </p:blipFill>
        <p:spPr>
          <a:xfrm>
            <a:off x="8089560" y="1860840"/>
            <a:ext cx="312120" cy="232920"/>
          </a:xfrm>
          <a:prstGeom prst="rect">
            <a:avLst/>
          </a:prstGeom>
          <a:ln w="9360">
            <a:noFill/>
          </a:ln>
        </p:spPr>
      </p:pic>
      <p:sp>
        <p:nvSpPr>
          <p:cNvPr id="590" name="CustomShape 7"/>
          <p:cNvSpPr/>
          <p:nvPr/>
        </p:nvSpPr>
        <p:spPr>
          <a:xfrm>
            <a:off x="6483240" y="2408400"/>
            <a:ext cx="3120120" cy="303480"/>
          </a:xfrm>
          <a:prstGeom prst="rect">
            <a:avLst/>
          </a:prstGeom>
          <a:noFill/>
          <a:ln>
            <a:noFill/>
          </a:ln>
        </p:spPr>
        <p:style>
          <a:lnRef idx="0"/>
          <a:fillRef idx="0"/>
          <a:effectRef idx="0"/>
          <a:fontRef idx="minor"/>
        </p:style>
        <p:txBody>
          <a:bodyPr lIns="90000" rIns="90000" tIns="45000" bIns="45000"/>
          <a:p>
            <a:pPr algn="ctr">
              <a:lnSpc>
                <a:spcPct val="103000"/>
              </a:lnSpc>
            </a:pPr>
            <a:r>
              <a:rPr b="1" lang="fr-FR" sz="1400" strike="noStrike">
                <a:solidFill>
                  <a:srgbClr val="0096cc"/>
                </a:solidFill>
                <a:latin typeface="Calibri"/>
                <a:ea typeface="Lucida Sans Unicode"/>
              </a:rPr>
              <a:t>Formateurs Relais MCC</a:t>
            </a:r>
            <a:endParaRPr/>
          </a:p>
        </p:txBody>
      </p:sp>
      <p:sp>
        <p:nvSpPr>
          <p:cNvPr id="591" name="Line 8"/>
          <p:cNvSpPr/>
          <p:nvPr/>
        </p:nvSpPr>
        <p:spPr>
          <a:xfrm>
            <a:off x="3362400" y="1700640"/>
            <a:ext cx="0" cy="1139400"/>
          </a:xfrm>
          <a:prstGeom prst="line">
            <a:avLst/>
          </a:prstGeom>
          <a:ln w="28440">
            <a:solidFill>
              <a:srgbClr val="002060"/>
            </a:solidFill>
            <a:round/>
          </a:ln>
        </p:spPr>
      </p:sp>
      <p:sp>
        <p:nvSpPr>
          <p:cNvPr id="592" name="CustomShape 9"/>
          <p:cNvSpPr/>
          <p:nvPr/>
        </p:nvSpPr>
        <p:spPr>
          <a:xfrm>
            <a:off x="232920" y="1938960"/>
            <a:ext cx="3081240" cy="961560"/>
          </a:xfrm>
          <a:prstGeom prst="rect">
            <a:avLst/>
          </a:prstGeom>
          <a:noFill/>
          <a:ln w="9360">
            <a:noFill/>
          </a:ln>
        </p:spPr>
        <p:style>
          <a:lnRef idx="0"/>
          <a:fillRef idx="0"/>
          <a:effectRef idx="0"/>
          <a:fontRef idx="minor"/>
        </p:style>
        <p:txBody>
          <a:bodyPr lIns="90000" rIns="90000" tIns="45000" bIns="45000"/>
          <a:p>
            <a:pPr algn="ctr">
              <a:lnSpc>
                <a:spcPct val="103000"/>
              </a:lnSpc>
            </a:pPr>
            <a:r>
              <a:rPr i="1" lang="fr-FR" sz="1600" strike="noStrike">
                <a:solidFill>
                  <a:srgbClr val="808080"/>
                </a:solidFill>
                <a:latin typeface="Calibri"/>
                <a:ea typeface="Lucida Sans Unicode"/>
              </a:rPr>
              <a:t>Phase 1 : Sept - Oct 2015</a:t>
            </a:r>
            <a:endParaRPr/>
          </a:p>
          <a:p>
            <a:pPr algn="ctr">
              <a:lnSpc>
                <a:spcPct val="103000"/>
              </a:lnSpc>
            </a:pPr>
            <a:r>
              <a:rPr b="1" lang="fr-FR" sz="2000" strike="noStrike">
                <a:solidFill>
                  <a:srgbClr val="002060"/>
                </a:solidFill>
                <a:latin typeface="Calibri"/>
                <a:ea typeface="Lucida Sans Unicode"/>
              </a:rPr>
              <a:t>Formation des Formateurs Relais </a:t>
            </a:r>
            <a:endParaRPr/>
          </a:p>
        </p:txBody>
      </p:sp>
      <p:sp>
        <p:nvSpPr>
          <p:cNvPr id="593" name="Line 10"/>
          <p:cNvSpPr/>
          <p:nvPr/>
        </p:nvSpPr>
        <p:spPr>
          <a:xfrm>
            <a:off x="3374280" y="3212640"/>
            <a:ext cx="0" cy="1139760"/>
          </a:xfrm>
          <a:prstGeom prst="line">
            <a:avLst/>
          </a:prstGeom>
          <a:ln w="28440">
            <a:solidFill>
              <a:srgbClr val="002060"/>
            </a:solidFill>
            <a:round/>
          </a:ln>
        </p:spPr>
      </p:sp>
      <p:sp>
        <p:nvSpPr>
          <p:cNvPr id="594" name="CustomShape 11"/>
          <p:cNvSpPr/>
          <p:nvPr/>
        </p:nvSpPr>
        <p:spPr>
          <a:xfrm>
            <a:off x="244800" y="3451320"/>
            <a:ext cx="3081240" cy="647640"/>
          </a:xfrm>
          <a:prstGeom prst="rect">
            <a:avLst/>
          </a:prstGeom>
          <a:noFill/>
          <a:ln w="9360">
            <a:noFill/>
          </a:ln>
        </p:spPr>
        <p:style>
          <a:lnRef idx="0"/>
          <a:fillRef idx="0"/>
          <a:effectRef idx="0"/>
          <a:fontRef idx="minor"/>
        </p:style>
        <p:txBody>
          <a:bodyPr lIns="90000" rIns="90000" tIns="45000" bIns="45000"/>
          <a:p>
            <a:pPr algn="ctr">
              <a:lnSpc>
                <a:spcPct val="103000"/>
              </a:lnSpc>
            </a:pPr>
            <a:r>
              <a:rPr i="1" lang="fr-FR" sz="1600" strike="noStrike">
                <a:solidFill>
                  <a:srgbClr val="808080"/>
                </a:solidFill>
                <a:latin typeface="Calibri"/>
                <a:ea typeface="Lucida Sans Unicode"/>
              </a:rPr>
              <a:t>Phase 2 : Oct- Fév 2016</a:t>
            </a:r>
            <a:endParaRPr/>
          </a:p>
          <a:p>
            <a:pPr algn="ctr">
              <a:lnSpc>
                <a:spcPct val="103000"/>
              </a:lnSpc>
            </a:pPr>
            <a:r>
              <a:rPr b="1" lang="fr-FR" sz="2000" strike="noStrike">
                <a:solidFill>
                  <a:srgbClr val="002060"/>
                </a:solidFill>
                <a:latin typeface="Calibri"/>
                <a:ea typeface="Lucida Sans Unicode"/>
              </a:rPr>
              <a:t>Formation des Utilisateurs</a:t>
            </a:r>
            <a:endParaRPr/>
          </a:p>
        </p:txBody>
      </p:sp>
      <p:pic>
        <p:nvPicPr>
          <p:cNvPr id="595" name="Picture 5" descr=""/>
          <p:cNvPicPr/>
          <p:nvPr/>
        </p:nvPicPr>
        <p:blipFill>
          <a:blip r:embed="rId13"/>
          <a:stretch/>
        </p:blipFill>
        <p:spPr>
          <a:xfrm>
            <a:off x="7651080" y="3449880"/>
            <a:ext cx="342720" cy="246600"/>
          </a:xfrm>
          <a:prstGeom prst="rect">
            <a:avLst/>
          </a:prstGeom>
          <a:ln w="9360">
            <a:noFill/>
          </a:ln>
        </p:spPr>
      </p:pic>
      <p:pic>
        <p:nvPicPr>
          <p:cNvPr id="596" name="Picture 6" descr=""/>
          <p:cNvPicPr/>
          <p:nvPr/>
        </p:nvPicPr>
        <p:blipFill>
          <a:blip r:embed="rId14"/>
          <a:stretch/>
        </p:blipFill>
        <p:spPr>
          <a:xfrm>
            <a:off x="7707600" y="3234600"/>
            <a:ext cx="204120" cy="258840"/>
          </a:xfrm>
          <a:prstGeom prst="rect">
            <a:avLst/>
          </a:prstGeom>
          <a:ln w="9360">
            <a:noFill/>
          </a:ln>
        </p:spPr>
      </p:pic>
      <p:pic>
        <p:nvPicPr>
          <p:cNvPr id="597" name="Picture 7" descr=""/>
          <p:cNvPicPr/>
          <p:nvPr/>
        </p:nvPicPr>
        <p:blipFill>
          <a:blip r:embed="rId15"/>
          <a:stretch/>
        </p:blipFill>
        <p:spPr>
          <a:xfrm>
            <a:off x="7961400" y="3333600"/>
            <a:ext cx="346320" cy="286200"/>
          </a:xfrm>
          <a:prstGeom prst="rect">
            <a:avLst/>
          </a:prstGeom>
          <a:ln w="9360">
            <a:noFill/>
          </a:ln>
        </p:spPr>
      </p:pic>
      <p:pic>
        <p:nvPicPr>
          <p:cNvPr id="598" name="Picture 16" descr=""/>
          <p:cNvPicPr/>
          <p:nvPr/>
        </p:nvPicPr>
        <p:blipFill>
          <a:blip r:embed="rId16"/>
          <a:stretch/>
        </p:blipFill>
        <p:spPr>
          <a:xfrm>
            <a:off x="8374320" y="3390480"/>
            <a:ext cx="256680" cy="295920"/>
          </a:xfrm>
          <a:prstGeom prst="rect">
            <a:avLst/>
          </a:prstGeom>
          <a:ln w="9360">
            <a:noFill/>
          </a:ln>
        </p:spPr>
      </p:pic>
      <p:pic>
        <p:nvPicPr>
          <p:cNvPr id="599" name="Picture 17" descr=""/>
          <p:cNvPicPr/>
          <p:nvPr/>
        </p:nvPicPr>
        <p:blipFill>
          <a:blip r:embed="rId17"/>
          <a:stretch/>
        </p:blipFill>
        <p:spPr>
          <a:xfrm>
            <a:off x="8352720" y="3234600"/>
            <a:ext cx="210240" cy="219600"/>
          </a:xfrm>
          <a:prstGeom prst="rect">
            <a:avLst/>
          </a:prstGeom>
          <a:ln w="9360">
            <a:noFill/>
          </a:ln>
        </p:spPr>
      </p:pic>
      <p:pic>
        <p:nvPicPr>
          <p:cNvPr id="600" name="Picture 18" descr=""/>
          <p:cNvPicPr/>
          <p:nvPr/>
        </p:nvPicPr>
        <p:blipFill>
          <a:blip r:embed="rId18"/>
          <a:stretch/>
        </p:blipFill>
        <p:spPr>
          <a:xfrm>
            <a:off x="8625960" y="3339360"/>
            <a:ext cx="272880" cy="252720"/>
          </a:xfrm>
          <a:prstGeom prst="rect">
            <a:avLst/>
          </a:prstGeom>
          <a:ln w="9360">
            <a:noFill/>
          </a:ln>
        </p:spPr>
      </p:pic>
      <p:pic>
        <p:nvPicPr>
          <p:cNvPr id="601" name="Picture 61" descr=""/>
          <p:cNvPicPr/>
          <p:nvPr/>
        </p:nvPicPr>
        <p:blipFill>
          <a:blip r:embed="rId19"/>
          <a:stretch/>
        </p:blipFill>
        <p:spPr>
          <a:xfrm>
            <a:off x="7126200" y="3390480"/>
            <a:ext cx="255960" cy="295920"/>
          </a:xfrm>
          <a:prstGeom prst="rect">
            <a:avLst/>
          </a:prstGeom>
          <a:ln w="9360">
            <a:noFill/>
          </a:ln>
        </p:spPr>
      </p:pic>
      <p:pic>
        <p:nvPicPr>
          <p:cNvPr id="602" name="Picture 62" descr=""/>
          <p:cNvPicPr/>
          <p:nvPr/>
        </p:nvPicPr>
        <p:blipFill>
          <a:blip r:embed="rId20"/>
          <a:stretch/>
        </p:blipFill>
        <p:spPr>
          <a:xfrm>
            <a:off x="7104600" y="3234600"/>
            <a:ext cx="209520" cy="219600"/>
          </a:xfrm>
          <a:prstGeom prst="rect">
            <a:avLst/>
          </a:prstGeom>
          <a:ln w="9360">
            <a:noFill/>
          </a:ln>
        </p:spPr>
      </p:pic>
      <p:pic>
        <p:nvPicPr>
          <p:cNvPr id="603" name="Picture 63" descr=""/>
          <p:cNvPicPr/>
          <p:nvPr/>
        </p:nvPicPr>
        <p:blipFill>
          <a:blip r:embed="rId21"/>
          <a:stretch/>
        </p:blipFill>
        <p:spPr>
          <a:xfrm>
            <a:off x="7377120" y="3339360"/>
            <a:ext cx="271800" cy="252720"/>
          </a:xfrm>
          <a:prstGeom prst="rect">
            <a:avLst/>
          </a:prstGeom>
          <a:ln w="9360">
            <a:noFill/>
          </a:ln>
        </p:spPr>
      </p:pic>
      <p:pic>
        <p:nvPicPr>
          <p:cNvPr id="604" name="Picture 71" descr=""/>
          <p:cNvPicPr/>
          <p:nvPr/>
        </p:nvPicPr>
        <p:blipFill>
          <a:blip r:embed="rId22"/>
          <a:stretch/>
        </p:blipFill>
        <p:spPr>
          <a:xfrm>
            <a:off x="7884360" y="3749760"/>
            <a:ext cx="342720" cy="246600"/>
          </a:xfrm>
          <a:prstGeom prst="rect">
            <a:avLst/>
          </a:prstGeom>
          <a:ln w="9360">
            <a:noFill/>
          </a:ln>
        </p:spPr>
      </p:pic>
      <p:pic>
        <p:nvPicPr>
          <p:cNvPr id="605" name="Picture 72" descr=""/>
          <p:cNvPicPr/>
          <p:nvPr/>
        </p:nvPicPr>
        <p:blipFill>
          <a:blip r:embed="rId23"/>
          <a:stretch/>
        </p:blipFill>
        <p:spPr>
          <a:xfrm>
            <a:off x="7940880" y="3534480"/>
            <a:ext cx="204120" cy="258840"/>
          </a:xfrm>
          <a:prstGeom prst="rect">
            <a:avLst/>
          </a:prstGeom>
          <a:ln w="9360">
            <a:noFill/>
          </a:ln>
        </p:spPr>
      </p:pic>
      <p:pic>
        <p:nvPicPr>
          <p:cNvPr id="606" name="Picture 73" descr=""/>
          <p:cNvPicPr/>
          <p:nvPr/>
        </p:nvPicPr>
        <p:blipFill>
          <a:blip r:embed="rId24"/>
          <a:stretch/>
        </p:blipFill>
        <p:spPr>
          <a:xfrm>
            <a:off x="8195040" y="3633480"/>
            <a:ext cx="346320" cy="286200"/>
          </a:xfrm>
          <a:prstGeom prst="rect">
            <a:avLst/>
          </a:prstGeom>
          <a:ln w="9360">
            <a:noFill/>
          </a:ln>
        </p:spPr>
      </p:pic>
      <p:pic>
        <p:nvPicPr>
          <p:cNvPr id="607" name="Picture 76" descr=""/>
          <p:cNvPicPr/>
          <p:nvPr/>
        </p:nvPicPr>
        <p:blipFill>
          <a:blip r:embed="rId25"/>
          <a:stretch/>
        </p:blipFill>
        <p:spPr>
          <a:xfrm>
            <a:off x="8607600" y="3695400"/>
            <a:ext cx="256680" cy="295920"/>
          </a:xfrm>
          <a:prstGeom prst="rect">
            <a:avLst/>
          </a:prstGeom>
          <a:ln w="9360">
            <a:noFill/>
          </a:ln>
        </p:spPr>
      </p:pic>
      <p:pic>
        <p:nvPicPr>
          <p:cNvPr id="608" name="Picture 77" descr=""/>
          <p:cNvPicPr/>
          <p:nvPr/>
        </p:nvPicPr>
        <p:blipFill>
          <a:blip r:embed="rId26"/>
          <a:stretch/>
        </p:blipFill>
        <p:spPr>
          <a:xfrm>
            <a:off x="8586000" y="3539520"/>
            <a:ext cx="210240" cy="219600"/>
          </a:xfrm>
          <a:prstGeom prst="rect">
            <a:avLst/>
          </a:prstGeom>
          <a:ln w="9360">
            <a:noFill/>
          </a:ln>
        </p:spPr>
      </p:pic>
      <p:pic>
        <p:nvPicPr>
          <p:cNvPr id="609" name="Picture 78" descr=""/>
          <p:cNvPicPr/>
          <p:nvPr/>
        </p:nvPicPr>
        <p:blipFill>
          <a:blip r:embed="rId27"/>
          <a:stretch/>
        </p:blipFill>
        <p:spPr>
          <a:xfrm>
            <a:off x="8859240" y="3643920"/>
            <a:ext cx="272880" cy="252720"/>
          </a:xfrm>
          <a:prstGeom prst="rect">
            <a:avLst/>
          </a:prstGeom>
          <a:ln w="9360">
            <a:noFill/>
          </a:ln>
        </p:spPr>
      </p:pic>
      <p:pic>
        <p:nvPicPr>
          <p:cNvPr id="610" name="Picture 81" descr=""/>
          <p:cNvPicPr/>
          <p:nvPr/>
        </p:nvPicPr>
        <p:blipFill>
          <a:blip r:embed="rId28"/>
          <a:stretch/>
        </p:blipFill>
        <p:spPr>
          <a:xfrm>
            <a:off x="7359840" y="3695400"/>
            <a:ext cx="255960" cy="295920"/>
          </a:xfrm>
          <a:prstGeom prst="rect">
            <a:avLst/>
          </a:prstGeom>
          <a:ln w="9360">
            <a:noFill/>
          </a:ln>
        </p:spPr>
      </p:pic>
      <p:pic>
        <p:nvPicPr>
          <p:cNvPr id="611" name="Picture 82" descr=""/>
          <p:cNvPicPr/>
          <p:nvPr/>
        </p:nvPicPr>
        <p:blipFill>
          <a:blip r:embed="rId29"/>
          <a:stretch/>
        </p:blipFill>
        <p:spPr>
          <a:xfrm>
            <a:off x="7338240" y="3539520"/>
            <a:ext cx="209520" cy="219600"/>
          </a:xfrm>
          <a:prstGeom prst="rect">
            <a:avLst/>
          </a:prstGeom>
          <a:ln w="9360">
            <a:noFill/>
          </a:ln>
        </p:spPr>
      </p:pic>
      <p:pic>
        <p:nvPicPr>
          <p:cNvPr id="612" name="Picture 83" descr=""/>
          <p:cNvPicPr/>
          <p:nvPr/>
        </p:nvPicPr>
        <p:blipFill>
          <a:blip r:embed="rId30"/>
          <a:stretch/>
        </p:blipFill>
        <p:spPr>
          <a:xfrm>
            <a:off x="7610400" y="3643920"/>
            <a:ext cx="271800" cy="252720"/>
          </a:xfrm>
          <a:prstGeom prst="rect">
            <a:avLst/>
          </a:prstGeom>
          <a:ln w="9360">
            <a:noFill/>
          </a:ln>
        </p:spPr>
      </p:pic>
      <p:pic>
        <p:nvPicPr>
          <p:cNvPr id="613" name="Picture 12" descr=""/>
          <p:cNvPicPr/>
          <p:nvPr/>
        </p:nvPicPr>
        <p:blipFill>
          <a:blip r:embed="rId31"/>
          <a:stretch/>
        </p:blipFill>
        <p:spPr>
          <a:xfrm>
            <a:off x="4402800" y="3713400"/>
            <a:ext cx="326880" cy="248040"/>
          </a:xfrm>
          <a:prstGeom prst="rect">
            <a:avLst/>
          </a:prstGeom>
          <a:ln w="9360">
            <a:noFill/>
          </a:ln>
        </p:spPr>
      </p:pic>
      <p:pic>
        <p:nvPicPr>
          <p:cNvPr id="614" name="Picture 13" descr=""/>
          <p:cNvPicPr/>
          <p:nvPr/>
        </p:nvPicPr>
        <p:blipFill>
          <a:blip r:embed="rId32"/>
          <a:stretch/>
        </p:blipFill>
        <p:spPr>
          <a:xfrm>
            <a:off x="4474440" y="3463200"/>
            <a:ext cx="198360" cy="284760"/>
          </a:xfrm>
          <a:prstGeom prst="rect">
            <a:avLst/>
          </a:prstGeom>
          <a:ln w="9360">
            <a:noFill/>
          </a:ln>
        </p:spPr>
      </p:pic>
      <p:pic>
        <p:nvPicPr>
          <p:cNvPr id="615" name="Picture 31" descr=""/>
          <p:cNvPicPr/>
          <p:nvPr/>
        </p:nvPicPr>
        <p:blipFill>
          <a:blip r:embed="rId33"/>
          <a:stretch/>
        </p:blipFill>
        <p:spPr>
          <a:xfrm>
            <a:off x="3975840" y="3679200"/>
            <a:ext cx="313920" cy="240840"/>
          </a:xfrm>
          <a:prstGeom prst="rect">
            <a:avLst/>
          </a:prstGeom>
          <a:ln w="9360">
            <a:noFill/>
          </a:ln>
        </p:spPr>
      </p:pic>
      <p:pic>
        <p:nvPicPr>
          <p:cNvPr id="616" name="Picture 32" descr=""/>
          <p:cNvPicPr/>
          <p:nvPr/>
        </p:nvPicPr>
        <p:blipFill>
          <a:blip r:embed="rId34"/>
          <a:stretch/>
        </p:blipFill>
        <p:spPr>
          <a:xfrm>
            <a:off x="4027320" y="3463200"/>
            <a:ext cx="190440" cy="228240"/>
          </a:xfrm>
          <a:prstGeom prst="rect">
            <a:avLst/>
          </a:prstGeom>
          <a:ln w="9360">
            <a:noFill/>
          </a:ln>
        </p:spPr>
      </p:pic>
      <p:pic>
        <p:nvPicPr>
          <p:cNvPr id="617" name="Picture 34" descr=""/>
          <p:cNvPicPr/>
          <p:nvPr/>
        </p:nvPicPr>
        <p:blipFill>
          <a:blip r:embed="rId35"/>
          <a:stretch/>
        </p:blipFill>
        <p:spPr>
          <a:xfrm>
            <a:off x="5184000" y="3713400"/>
            <a:ext cx="325080" cy="248040"/>
          </a:xfrm>
          <a:prstGeom prst="rect">
            <a:avLst/>
          </a:prstGeom>
          <a:ln w="9360">
            <a:noFill/>
          </a:ln>
        </p:spPr>
      </p:pic>
      <p:pic>
        <p:nvPicPr>
          <p:cNvPr id="618" name="Picture 35" descr=""/>
          <p:cNvPicPr/>
          <p:nvPr/>
        </p:nvPicPr>
        <p:blipFill>
          <a:blip r:embed="rId36"/>
          <a:stretch/>
        </p:blipFill>
        <p:spPr>
          <a:xfrm>
            <a:off x="5255280" y="3463200"/>
            <a:ext cx="197280" cy="284760"/>
          </a:xfrm>
          <a:prstGeom prst="rect">
            <a:avLst/>
          </a:prstGeom>
          <a:ln w="9360">
            <a:noFill/>
          </a:ln>
        </p:spPr>
      </p:pic>
      <p:pic>
        <p:nvPicPr>
          <p:cNvPr id="619" name="Picture 23" descr=""/>
          <p:cNvPicPr/>
          <p:nvPr/>
        </p:nvPicPr>
        <p:blipFill>
          <a:blip r:embed="rId37"/>
          <a:stretch/>
        </p:blipFill>
        <p:spPr>
          <a:xfrm>
            <a:off x="4813920" y="3679200"/>
            <a:ext cx="288720" cy="232920"/>
          </a:xfrm>
          <a:prstGeom prst="rect">
            <a:avLst/>
          </a:prstGeom>
          <a:ln w="9360">
            <a:noFill/>
          </a:ln>
        </p:spPr>
      </p:pic>
      <p:pic>
        <p:nvPicPr>
          <p:cNvPr id="620" name="Picture 24" descr=""/>
          <p:cNvPicPr/>
          <p:nvPr/>
        </p:nvPicPr>
        <p:blipFill>
          <a:blip r:embed="rId38"/>
          <a:stretch/>
        </p:blipFill>
        <p:spPr>
          <a:xfrm>
            <a:off x="4788720" y="3463200"/>
            <a:ext cx="312120" cy="232920"/>
          </a:xfrm>
          <a:prstGeom prst="rect">
            <a:avLst/>
          </a:prstGeom>
          <a:ln w="9360">
            <a:noFill/>
          </a:ln>
        </p:spPr>
      </p:pic>
      <p:sp>
        <p:nvSpPr>
          <p:cNvPr id="621" name="CustomShape 12"/>
          <p:cNvSpPr/>
          <p:nvPr/>
        </p:nvSpPr>
        <p:spPr>
          <a:xfrm>
            <a:off x="5754240" y="3357000"/>
            <a:ext cx="920520" cy="272880"/>
          </a:xfrm>
          <a:prstGeom prst="rect">
            <a:avLst/>
          </a:prstGeom>
          <a:noFill/>
          <a:ln w="9360">
            <a:noFill/>
          </a:ln>
        </p:spPr>
        <p:style>
          <a:lnRef idx="0"/>
          <a:fillRef idx="0"/>
          <a:effectRef idx="0"/>
          <a:fontRef idx="minor"/>
        </p:style>
        <p:txBody>
          <a:bodyPr lIns="90000" rIns="90000" tIns="45000" bIns="45000"/>
          <a:p>
            <a:pPr algn="ctr">
              <a:lnSpc>
                <a:spcPct val="103000"/>
              </a:lnSpc>
            </a:pPr>
            <a:r>
              <a:rPr i="1" lang="fr-FR" sz="1200" strike="noStrike">
                <a:solidFill>
                  <a:srgbClr val="808080"/>
                </a:solidFill>
                <a:latin typeface="Calibri"/>
                <a:ea typeface="Lucida Sans Unicode"/>
              </a:rPr>
              <a:t>forment</a:t>
            </a:r>
            <a:endParaRPr/>
          </a:p>
        </p:txBody>
      </p:sp>
      <p:sp>
        <p:nvSpPr>
          <p:cNvPr id="622" name="CustomShape 13"/>
          <p:cNvSpPr/>
          <p:nvPr/>
        </p:nvSpPr>
        <p:spPr>
          <a:xfrm>
            <a:off x="5837400" y="3615480"/>
            <a:ext cx="825120" cy="215640"/>
          </a:xfrm>
          <a:custGeom>
            <a:avLst/>
            <a:gdLst/>
            <a:ahLst/>
            <a:rect l="0" t="0" r="r" b="b"/>
            <a:pathLst>
              <a:path w="21601" h="21601">
                <a:moveTo>
                  <a:pt x="16200" y="0"/>
                </a:moveTo>
                <a:lnTo>
                  <a:pt x="16200" y="5400"/>
                </a:lnTo>
                <a:lnTo>
                  <a:pt x="3375" y="5400"/>
                </a:lnTo>
                <a:lnTo>
                  <a:pt x="3375" y="16200"/>
                </a:lnTo>
                <a:lnTo>
                  <a:pt x="16200" y="16200"/>
                </a:lnTo>
                <a:lnTo>
                  <a:pt x="16200" y="21600"/>
                </a:lnTo>
                <a:lnTo>
                  <a:pt x="21600" y="10800"/>
                </a:lnTo>
                <a:lnTo>
                  <a:pt x="16200" y="0"/>
                </a:lnTo>
                <a:lnTo>
                  <a:pt x="1350" y="5400"/>
                </a:lnTo>
                <a:lnTo>
                  <a:pt x="1350" y="16200"/>
                </a:lnTo>
                <a:lnTo>
                  <a:pt x="2700" y="16200"/>
                </a:lnTo>
                <a:lnTo>
                  <a:pt x="2700" y="5400"/>
                </a:lnTo>
                <a:lnTo>
                  <a:pt x="1350" y="5400"/>
                </a:lnTo>
                <a:lnTo>
                  <a:pt x="0" y="5400"/>
                </a:lnTo>
                <a:lnTo>
                  <a:pt x="0" y="16200"/>
                </a:lnTo>
                <a:lnTo>
                  <a:pt x="675" y="16200"/>
                </a:lnTo>
                <a:lnTo>
                  <a:pt x="675" y="5400"/>
                </a:lnTo>
                <a:lnTo>
                  <a:pt x="0" y="5400"/>
                </a:lnTo>
              </a:path>
            </a:pathLst>
          </a:custGeom>
          <a:solidFill>
            <a:schemeClr val="bg1">
              <a:lumMod val="50000"/>
            </a:schemeClr>
          </a:solidFill>
          <a:ln w="6480">
            <a:solidFill>
              <a:srgbClr val="339966"/>
            </a:solidFill>
            <a:miter/>
          </a:ln>
        </p:spPr>
        <p:style>
          <a:lnRef idx="0"/>
          <a:fillRef idx="0"/>
          <a:effectRef idx="0"/>
          <a:fontRef idx="minor"/>
        </p:style>
      </p:sp>
      <p:sp>
        <p:nvSpPr>
          <p:cNvPr id="623" name="CustomShape 14"/>
          <p:cNvSpPr/>
          <p:nvPr/>
        </p:nvSpPr>
        <p:spPr>
          <a:xfrm>
            <a:off x="6518880" y="4051080"/>
            <a:ext cx="3198960" cy="303480"/>
          </a:xfrm>
          <a:prstGeom prst="rect">
            <a:avLst/>
          </a:prstGeom>
          <a:noFill/>
          <a:ln w="9360">
            <a:noFill/>
          </a:ln>
        </p:spPr>
        <p:style>
          <a:lnRef idx="0"/>
          <a:fillRef idx="0"/>
          <a:effectRef idx="0"/>
          <a:fontRef idx="minor"/>
        </p:style>
        <p:txBody>
          <a:bodyPr lIns="90000" rIns="90000" tIns="45000" bIns="45000"/>
          <a:p>
            <a:pPr algn="ctr">
              <a:lnSpc>
                <a:spcPct val="103000"/>
              </a:lnSpc>
            </a:pPr>
            <a:r>
              <a:rPr b="1" lang="fr-FR" sz="1400" strike="noStrike">
                <a:solidFill>
                  <a:srgbClr val="0096cc"/>
                </a:solidFill>
                <a:latin typeface="Calibri"/>
                <a:ea typeface="Lucida Sans Unicode"/>
              </a:rPr>
              <a:t>Utilisateurs</a:t>
            </a:r>
            <a:endParaRPr/>
          </a:p>
        </p:txBody>
      </p:sp>
      <p:sp>
        <p:nvSpPr>
          <p:cNvPr id="624" name="CustomShape 15"/>
          <p:cNvSpPr/>
          <p:nvPr/>
        </p:nvSpPr>
        <p:spPr>
          <a:xfrm>
            <a:off x="3398400" y="3996720"/>
            <a:ext cx="2688120" cy="303480"/>
          </a:xfrm>
          <a:prstGeom prst="rect">
            <a:avLst/>
          </a:prstGeom>
          <a:noFill/>
          <a:ln>
            <a:noFill/>
          </a:ln>
        </p:spPr>
        <p:style>
          <a:lnRef idx="0"/>
          <a:fillRef idx="0"/>
          <a:effectRef idx="0"/>
          <a:fontRef idx="minor"/>
        </p:style>
        <p:txBody>
          <a:bodyPr lIns="90000" rIns="90000" tIns="45000" bIns="45000"/>
          <a:p>
            <a:pPr algn="ctr">
              <a:lnSpc>
                <a:spcPct val="103000"/>
              </a:lnSpc>
            </a:pPr>
            <a:r>
              <a:rPr b="1" lang="fr-FR" sz="1400" strike="noStrike">
                <a:solidFill>
                  <a:srgbClr val="0096cc"/>
                </a:solidFill>
                <a:latin typeface="Calibri"/>
                <a:ea typeface="Lucida Sans Unicode"/>
              </a:rPr>
              <a:t>Formateurs Relais MCC</a:t>
            </a:r>
            <a:endParaRPr/>
          </a:p>
        </p:txBody>
      </p:sp>
      <p:sp>
        <p:nvSpPr>
          <p:cNvPr id="625" name="CustomShape 16"/>
          <p:cNvSpPr/>
          <p:nvPr/>
        </p:nvSpPr>
        <p:spPr>
          <a:xfrm>
            <a:off x="993240" y="4797000"/>
            <a:ext cx="3528000" cy="935640"/>
          </a:xfrm>
          <a:prstGeom prst="rect">
            <a:avLst/>
          </a:prstGeom>
          <a:solidFill>
            <a:schemeClr val="bg1"/>
          </a:solidFill>
          <a:ln w="9360">
            <a:noFill/>
          </a:ln>
        </p:spPr>
        <p:style>
          <a:lnRef idx="2">
            <a:schemeClr val="accent1">
              <a:shade val="50000"/>
            </a:schemeClr>
          </a:lnRef>
          <a:fillRef idx="1">
            <a:schemeClr val="accent1"/>
          </a:fillRef>
          <a:effectRef idx="0">
            <a:schemeClr val="accent1"/>
          </a:effectRef>
          <a:fontRef idx="minor"/>
        </p:style>
        <p:txBody>
          <a:bodyPr lIns="90000" rIns="90000" tIns="45000" bIns="45000"/>
          <a:p>
            <a:pPr algn="ctr">
              <a:lnSpc>
                <a:spcPct val="90000"/>
              </a:lnSpc>
            </a:pPr>
            <a:r>
              <a:rPr b="1" lang="fr-FR" sz="4400" strike="noStrike">
                <a:solidFill>
                  <a:srgbClr val="0070c0"/>
                </a:solidFill>
                <a:latin typeface="Trebuchet MS"/>
                <a:ea typeface="Lucida Sans Unicode"/>
              </a:rPr>
              <a:t>20 </a:t>
            </a:r>
            <a:r>
              <a:rPr b="1" lang="fr-FR" strike="noStrike">
                <a:solidFill>
                  <a:srgbClr val="595959"/>
                </a:solidFill>
                <a:latin typeface="Trebuchet MS"/>
                <a:ea typeface="ＭＳ Ｐゴシック"/>
              </a:rPr>
              <a:t>formateurs relais </a:t>
            </a:r>
            <a:endParaRPr/>
          </a:p>
        </p:txBody>
      </p:sp>
      <p:sp>
        <p:nvSpPr>
          <p:cNvPr id="626" name="CustomShape 17"/>
          <p:cNvSpPr/>
          <p:nvPr/>
        </p:nvSpPr>
        <p:spPr>
          <a:xfrm>
            <a:off x="4587840" y="4797000"/>
            <a:ext cx="4887360" cy="935640"/>
          </a:xfrm>
          <a:prstGeom prst="rect">
            <a:avLst/>
          </a:prstGeom>
          <a:solidFill>
            <a:schemeClr val="bg1"/>
          </a:solidFill>
          <a:ln w="9360">
            <a:noFill/>
          </a:ln>
        </p:spPr>
        <p:style>
          <a:lnRef idx="2">
            <a:schemeClr val="accent1">
              <a:shade val="50000"/>
            </a:schemeClr>
          </a:lnRef>
          <a:fillRef idx="1">
            <a:schemeClr val="accent1"/>
          </a:fillRef>
          <a:effectRef idx="0">
            <a:schemeClr val="accent1"/>
          </a:effectRef>
          <a:fontRef idx="minor"/>
        </p:style>
        <p:txBody>
          <a:bodyPr lIns="90000" rIns="90000" tIns="45000" bIns="45000"/>
          <a:p>
            <a:pPr algn="ctr">
              <a:lnSpc>
                <a:spcPct val="90000"/>
              </a:lnSpc>
            </a:pPr>
            <a:r>
              <a:rPr b="1" lang="fr-FR" sz="4400" strike="noStrike">
                <a:solidFill>
                  <a:srgbClr val="0070c0"/>
                </a:solidFill>
                <a:latin typeface="Trebuchet MS"/>
                <a:ea typeface="Lucida Sans Unicode"/>
              </a:rPr>
              <a:t>400 </a:t>
            </a:r>
            <a:r>
              <a:rPr b="1" lang="fr-FR" strike="noStrike">
                <a:solidFill>
                  <a:srgbClr val="595959"/>
                </a:solidFill>
                <a:latin typeface="Trebuchet MS"/>
                <a:ea typeface="ＭＳ Ｐゴシック"/>
              </a:rPr>
              <a:t>utilisateurs à former</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627" name="Table 1"/>
          <p:cNvGraphicFramePr/>
          <p:nvPr/>
        </p:nvGraphicFramePr>
        <p:xfrm>
          <a:off x="601560" y="1070640"/>
          <a:ext cx="9105480" cy="5585400"/>
        </p:xfrm>
        <a:graphic>
          <a:graphicData uri="http://schemas.openxmlformats.org/drawingml/2006/table">
            <a:tbl>
              <a:tblPr/>
              <a:tblGrid>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63960"/>
                <a:gridCol w="370440"/>
              </a:tblGrid>
              <a:tr h="330120">
                <a:tc>
                  <a:txBody>
                    <a:bodyPr lIns="72000" rIns="72000" tIns="72000" bIns="72000" anchor="ctr"/>
                    <a:p>
                      <a:pPr algn="ctr">
                        <a:lnSpc>
                          <a:spcPct val="100000"/>
                        </a:lnSpc>
                      </a:pPr>
                      <a:r>
                        <a:rPr b="1" lang="fr-FR" sz="1200" strike="noStrike">
                          <a:solidFill>
                            <a:srgbClr val="ffffff"/>
                          </a:solidFill>
                          <a:latin typeface="Calibri"/>
                          <a:ea typeface="Lucida Sans Unicode"/>
                        </a:rPr>
                        <a:t>Septembre</a:t>
                      </a:r>
                      <a:endParaRPr/>
                    </a:p>
                  </a:txBody>
                  <a:tcPr/>
                </a:tc>
                <a:tc>
                  <a:txBody>
                    <a:bodyPr lIns="72000" rIns="72000" tIns="72000" bIns="72000" anchor="ctr"/>
                    <a:p>
                      <a:pPr algn="ctr">
                        <a:lnSpc>
                          <a:spcPct val="100000"/>
                        </a:lnSpc>
                      </a:pPr>
                      <a:r>
                        <a:rPr b="1" lang="fr-FR" sz="1200" strike="noStrike">
                          <a:solidFill>
                            <a:srgbClr val="ffffff"/>
                          </a:solidFill>
                          <a:latin typeface="Calibri"/>
                          <a:ea typeface="Lucida Sans Unicode"/>
                        </a:rPr>
                        <a:t>Octobre</a:t>
                      </a:r>
                      <a:endParaRPr/>
                    </a:p>
                  </a:txBody>
                  <a:tcPr/>
                </a:tc>
                <a:tc>
                  <a:txBody>
                    <a:bodyPr lIns="72000" rIns="72000" tIns="72000" bIns="72000" anchor="ctr"/>
                    <a:p>
                      <a:pPr algn="ctr">
                        <a:lnSpc>
                          <a:spcPct val="100000"/>
                        </a:lnSpc>
                      </a:pPr>
                      <a:r>
                        <a:rPr b="1" lang="fr-FR" sz="1200" strike="noStrike">
                          <a:solidFill>
                            <a:srgbClr val="ffffff"/>
                          </a:solidFill>
                          <a:latin typeface="Calibri"/>
                          <a:ea typeface="Lucida Sans Unicode"/>
                        </a:rPr>
                        <a:t>Novembre</a:t>
                      </a:r>
                      <a:endParaRPr/>
                    </a:p>
                  </a:txBody>
                  <a:tcPr/>
                </a:tc>
                <a:tc>
                  <a:txBody>
                    <a:bodyPr lIns="72000" rIns="72000" tIns="72000" bIns="72000" anchor="ctr"/>
                    <a:p>
                      <a:pPr algn="ctr">
                        <a:lnSpc>
                          <a:spcPct val="100000"/>
                        </a:lnSpc>
                      </a:pPr>
                      <a:r>
                        <a:rPr b="1" lang="fr-FR" sz="1200" strike="noStrike">
                          <a:solidFill>
                            <a:srgbClr val="ffffff"/>
                          </a:solidFill>
                          <a:latin typeface="Calibri"/>
                          <a:ea typeface="Lucida Sans Unicode"/>
                        </a:rPr>
                        <a:t>Décembre</a:t>
                      </a:r>
                      <a:endParaRPr/>
                    </a:p>
                  </a:txBody>
                  <a:tcPr/>
                </a:tc>
                <a:tc>
                  <a:txBody>
                    <a:bodyPr lIns="72000" rIns="72000" tIns="72000" bIns="72000" anchor="ctr"/>
                    <a:p>
                      <a:pPr algn="ctr">
                        <a:lnSpc>
                          <a:spcPct val="100000"/>
                        </a:lnSpc>
                      </a:pPr>
                      <a:r>
                        <a:rPr b="1" lang="fr-FR" sz="1200" strike="noStrike">
                          <a:solidFill>
                            <a:srgbClr val="ffffff"/>
                          </a:solidFill>
                          <a:latin typeface="Calibri"/>
                          <a:ea typeface="Lucida Sans Unicode"/>
                        </a:rPr>
                        <a:t>Janvier</a:t>
                      </a:r>
                      <a:endParaRPr/>
                    </a:p>
                  </a:txBody>
                  <a:tcPr/>
                </a:tc>
                <a:tc>
                  <a:txBody>
                    <a:bodyPr lIns="72000" rIns="72000" tIns="72000" bIns="72000" anchor="ctr"/>
                    <a:p>
                      <a:pPr algn="ctr">
                        <a:lnSpc>
                          <a:spcPct val="100000"/>
                        </a:lnSpc>
                      </a:pPr>
                      <a:r>
                        <a:rPr b="1" lang="fr-FR" sz="1200" strike="noStrike">
                          <a:solidFill>
                            <a:srgbClr val="ffffff"/>
                          </a:solidFill>
                          <a:latin typeface="Calibri"/>
                          <a:ea typeface="Lucida Sans Unicode"/>
                        </a:rPr>
                        <a:t>Fev</a:t>
                      </a:r>
                      <a:endParaRPr/>
                    </a:p>
                  </a:txBody>
                  <a:tcPr/>
                </a:tc>
              </a:tr>
              <a:tr h="296640">
                <a:tc>
                  <a:txBody>
                    <a:bodyPr lIns="36000" rIns="36000" tIns="36000" bIns="36000" anchor="ctr"/>
                    <a:p>
                      <a:pPr algn="ctr">
                        <a:lnSpc>
                          <a:spcPct val="100000"/>
                        </a:lnSpc>
                      </a:pPr>
                      <a:r>
                        <a:rPr i="1" lang="fr-FR" sz="800" strike="noStrike">
                          <a:solidFill>
                            <a:srgbClr val="ffffff"/>
                          </a:solidFill>
                          <a:latin typeface="Calibri"/>
                          <a:ea typeface="Lucida Sans Unicode"/>
                        </a:rPr>
                        <a:t>7 -11</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14-18</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21-25</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28-2</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5-9</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12-16</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19-23</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26-30</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2-6</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9-13</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16-20</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23-27</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30-4</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7-11</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14-18</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21-25</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28-1</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4-8</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11-15</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18-22</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25-29</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1-5</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8-12</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15-19</a:t>
                      </a:r>
                      <a:endParaRPr/>
                    </a:p>
                  </a:txBody>
                  <a:tcPr/>
                </a:tc>
                <a:tc>
                  <a:txBody>
                    <a:bodyPr lIns="36000" rIns="36000" tIns="36000" bIns="36000" anchor="ctr"/>
                    <a:p>
                      <a:pPr algn="ctr">
                        <a:lnSpc>
                          <a:spcPct val="100000"/>
                        </a:lnSpc>
                      </a:pPr>
                      <a:r>
                        <a:rPr i="1" lang="fr-FR" sz="800" strike="noStrike">
                          <a:solidFill>
                            <a:srgbClr val="ffffff"/>
                          </a:solidFill>
                          <a:latin typeface="Calibri"/>
                          <a:ea typeface="Lucida Sans Unicode"/>
                        </a:rPr>
                        <a:t>22-26</a:t>
                      </a:r>
                      <a:endParaRPr/>
                    </a:p>
                  </a:txBody>
                  <a:tcPr/>
                </a:tc>
              </a:tr>
              <a:tr h="4958640">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c>
                  <a:tcPr/>
                </a:tc>
              </a:tr>
            </a:tbl>
          </a:graphicData>
        </a:graphic>
      </p:graphicFrame>
      <p:sp>
        <p:nvSpPr>
          <p:cNvPr id="628" name="CustomShape 2"/>
          <p:cNvSpPr/>
          <p:nvPr/>
        </p:nvSpPr>
        <p:spPr>
          <a:xfrm>
            <a:off x="6104880" y="1684800"/>
            <a:ext cx="688680" cy="5045760"/>
          </a:xfrm>
          <a:prstGeom prst="rect">
            <a:avLst/>
          </a:prstGeom>
          <a:solidFill>
            <a:schemeClr val="accent2">
              <a:lumMod val="20000"/>
              <a:lumOff val="80000"/>
            </a:schemeClr>
          </a:solidFill>
          <a:ln w="9360">
            <a:noFill/>
          </a:ln>
        </p:spPr>
        <p:style>
          <a:lnRef idx="0"/>
          <a:fillRef idx="0"/>
          <a:effectRef idx="0"/>
          <a:fontRef idx="minor"/>
        </p:style>
      </p:sp>
      <p:sp>
        <p:nvSpPr>
          <p:cNvPr id="629" name="CustomShape 3"/>
          <p:cNvSpPr/>
          <p:nvPr/>
        </p:nvSpPr>
        <p:spPr>
          <a:xfrm>
            <a:off x="2793240" y="1694880"/>
            <a:ext cx="688680" cy="5045760"/>
          </a:xfrm>
          <a:prstGeom prst="rect">
            <a:avLst/>
          </a:prstGeom>
          <a:solidFill>
            <a:schemeClr val="accent2">
              <a:lumMod val="20000"/>
              <a:lumOff val="80000"/>
            </a:schemeClr>
          </a:solidFill>
          <a:ln w="9360">
            <a:noFill/>
          </a:ln>
        </p:spPr>
        <p:style>
          <a:lnRef idx="0"/>
          <a:fillRef idx="0"/>
          <a:effectRef idx="0"/>
          <a:fontRef idx="minor"/>
        </p:style>
      </p:sp>
      <p:sp>
        <p:nvSpPr>
          <p:cNvPr id="630" name="CustomShape 4"/>
          <p:cNvSpPr/>
          <p:nvPr/>
        </p:nvSpPr>
        <p:spPr>
          <a:xfrm>
            <a:off x="8650080" y="1721160"/>
            <a:ext cx="1056600" cy="5045760"/>
          </a:xfrm>
          <a:prstGeom prst="rect">
            <a:avLst/>
          </a:prstGeom>
          <a:solidFill>
            <a:schemeClr val="accent2">
              <a:lumMod val="20000"/>
              <a:lumOff val="80000"/>
            </a:schemeClr>
          </a:solidFill>
          <a:ln w="9360">
            <a:noFill/>
          </a:ln>
        </p:spPr>
        <p:style>
          <a:lnRef idx="0"/>
          <a:fillRef idx="0"/>
          <a:effectRef idx="0"/>
          <a:fontRef idx="minor"/>
        </p:style>
      </p:sp>
      <p:sp>
        <p:nvSpPr>
          <p:cNvPr id="631" name="TextShape 5"/>
          <p:cNvSpPr txBox="1"/>
          <p:nvPr/>
        </p:nvSpPr>
        <p:spPr>
          <a:xfrm>
            <a:off x="777240" y="-315360"/>
            <a:ext cx="6816240" cy="860040"/>
          </a:xfrm>
          <a:prstGeom prst="rect">
            <a:avLst/>
          </a:prstGeom>
          <a:noFill/>
          <a:ln>
            <a:noFill/>
          </a:ln>
        </p:spPr>
        <p:txBody>
          <a:bodyPr lIns="90000" rIns="90000" tIns="46800" bIns="46800" anchor="ctr"/>
          <a:p>
            <a:pPr>
              <a:lnSpc>
                <a:spcPct val="100000"/>
              </a:lnSpc>
            </a:pPr>
            <a:r>
              <a:rPr i="1" lang="en-GB" sz="20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
</a:t>
            </a:r>
            <a:r>
              <a:rPr b="1" lang="en-GB" sz="2400" strike="noStrike">
                <a:solidFill>
                  <a:srgbClr val="006666"/>
                </a:solidFill>
                <a:latin typeface="Trebuchet MS"/>
                <a:ea typeface="Lucida Sans Unicode"/>
              </a:rPr>
              <a:t>FORMATION</a:t>
            </a:r>
            <a:r>
              <a:rPr i="1" lang="en-GB" sz="20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Rappel du calendrier de formation  </a:t>
            </a:r>
            <a:r>
              <a:rPr i="1" lang="en-GB" sz="2000" strike="noStrike">
                <a:solidFill>
                  <a:srgbClr val="006666"/>
                </a:solidFill>
                <a:latin typeface="Trebuchet MS"/>
                <a:ea typeface="Lucida Sans Unicode"/>
              </a:rPr>
              <a:t>
</a:t>
            </a:r>
            <a:endParaRPr/>
          </a:p>
        </p:txBody>
      </p:sp>
      <p:sp>
        <p:nvSpPr>
          <p:cNvPr id="632" name="TextShape 6"/>
          <p:cNvSpPr txBox="1"/>
          <p:nvPr/>
        </p:nvSpPr>
        <p:spPr>
          <a:xfrm>
            <a:off x="6739200" y="6532560"/>
            <a:ext cx="2307960" cy="291600"/>
          </a:xfrm>
          <a:prstGeom prst="rect">
            <a:avLst/>
          </a:prstGeom>
          <a:noFill/>
          <a:ln>
            <a:noFill/>
          </a:ln>
        </p:spPr>
        <p:txBody>
          <a:bodyPr lIns="90000" rIns="90000" tIns="46800" bIns="46800"/>
          <a:p>
            <a:pPr algn="r">
              <a:lnSpc>
                <a:spcPct val="100000"/>
              </a:lnSpc>
            </a:pPr>
            <a:r>
              <a:rPr lang="fr-FR" sz="1200" strike="noStrike">
                <a:solidFill>
                  <a:srgbClr val="465741"/>
                </a:solidFill>
                <a:latin typeface="Trebuchet MS"/>
                <a:ea typeface="Lucida Sans Unicode"/>
              </a:rPr>
              <a:t> </a:t>
            </a:r>
            <a:fld id="{48F0C707-71F7-4C8B-9FF7-85BBEC98ECD9}" type="slidenum">
              <a:rPr lang="fr-FR" sz="1200" strike="noStrike">
                <a:solidFill>
                  <a:srgbClr val="465741"/>
                </a:solidFill>
                <a:latin typeface="Trebuchet MS"/>
                <a:ea typeface="Lucida Sans Unicode"/>
              </a:rPr>
              <a:t>&lt;numéro&gt;</a:t>
            </a:fld>
            <a:endParaRPr/>
          </a:p>
        </p:txBody>
      </p:sp>
      <p:sp>
        <p:nvSpPr>
          <p:cNvPr id="633" name="CustomShape 7"/>
          <p:cNvSpPr/>
          <p:nvPr/>
        </p:nvSpPr>
        <p:spPr>
          <a:xfrm rot="16200000">
            <a:off x="45720" y="1660680"/>
            <a:ext cx="53028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Formateurs relais</a:t>
            </a:r>
            <a:endParaRPr/>
          </a:p>
        </p:txBody>
      </p:sp>
      <p:sp>
        <p:nvSpPr>
          <p:cNvPr id="634" name="Line 8"/>
          <p:cNvSpPr/>
          <p:nvPr/>
        </p:nvSpPr>
        <p:spPr>
          <a:xfrm>
            <a:off x="7142760" y="1943640"/>
            <a:ext cx="11520" cy="4869720"/>
          </a:xfrm>
          <a:prstGeom prst="line">
            <a:avLst/>
          </a:prstGeom>
          <a:ln w="28440">
            <a:solidFill>
              <a:srgbClr val="c00000"/>
            </a:solidFill>
            <a:custDash>
              <a:ds d="100000" sp="100000"/>
            </a:custDash>
            <a:round/>
          </a:ln>
        </p:spPr>
      </p:sp>
      <p:sp>
        <p:nvSpPr>
          <p:cNvPr id="635" name="CustomShape 9"/>
          <p:cNvSpPr/>
          <p:nvPr/>
        </p:nvSpPr>
        <p:spPr>
          <a:xfrm>
            <a:off x="1352880" y="1828080"/>
            <a:ext cx="323640" cy="2203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ctr"/>
          <a:p>
            <a:pPr algn="ctr">
              <a:lnSpc>
                <a:spcPct val="100000"/>
              </a:lnSpc>
            </a:pPr>
            <a:r>
              <a:rPr i="1" lang="fr-FR" sz="700" strike="noStrike">
                <a:solidFill>
                  <a:srgbClr val="002060"/>
                </a:solidFill>
                <a:latin typeface="Calibri"/>
                <a:ea typeface="Lucida Sans Unicode"/>
              </a:rPr>
              <a:t>FR</a:t>
            </a:r>
            <a:endParaRPr/>
          </a:p>
          <a:p>
            <a:pPr algn="ctr">
              <a:lnSpc>
                <a:spcPct val="100000"/>
              </a:lnSpc>
            </a:pPr>
            <a:r>
              <a:rPr i="1" lang="fr-FR" sz="700" strike="noStrike">
                <a:solidFill>
                  <a:srgbClr val="002060"/>
                </a:solidFill>
                <a:latin typeface="Calibri"/>
                <a:ea typeface="Lucida Sans Unicode"/>
              </a:rPr>
              <a:t>G PESE </a:t>
            </a:r>
            <a:endParaRPr/>
          </a:p>
        </p:txBody>
      </p:sp>
      <p:sp>
        <p:nvSpPr>
          <p:cNvPr id="636" name="CustomShape 10"/>
          <p:cNvSpPr/>
          <p:nvPr/>
        </p:nvSpPr>
        <p:spPr>
          <a:xfrm>
            <a:off x="7023240" y="1646640"/>
            <a:ext cx="287640" cy="287640"/>
          </a:xfrm>
          <a:prstGeom prst="star4">
            <a:avLst>
              <a:gd name="adj" fmla="val 12500"/>
            </a:avLst>
          </a:prstGeom>
          <a:solidFill>
            <a:srgbClr val="c00000"/>
          </a:solidFill>
          <a:ln w="9360">
            <a:solidFill>
              <a:schemeClr val="bg1">
                <a:lumMod val="50000"/>
              </a:schemeClr>
            </a:solidFill>
            <a:round/>
          </a:ln>
        </p:spPr>
        <p:style>
          <a:lnRef idx="0"/>
          <a:fillRef idx="0"/>
          <a:effectRef idx="0"/>
          <a:fontRef idx="minor"/>
        </p:style>
      </p:sp>
      <p:sp>
        <p:nvSpPr>
          <p:cNvPr id="637" name="CustomShape 11"/>
          <p:cNvSpPr/>
          <p:nvPr/>
        </p:nvSpPr>
        <p:spPr>
          <a:xfrm>
            <a:off x="4857480" y="0"/>
            <a:ext cx="4992480" cy="913320"/>
          </a:xfrm>
          <a:prstGeom prst="rect">
            <a:avLst/>
          </a:prstGeom>
          <a:solidFill>
            <a:schemeClr val="bg1"/>
          </a:solidFill>
          <a:ln>
            <a:noFill/>
          </a:ln>
          <a:effectLst>
            <a:glow rad="63500">
              <a:schemeClr val="accent4">
                <a:satMod val="175000"/>
                <a:alpha val="40000"/>
              </a:schemeClr>
            </a:glow>
          </a:effectLst>
        </p:spPr>
        <p:style>
          <a:lnRef idx="0"/>
          <a:fillRef idx="0"/>
          <a:effectRef idx="0"/>
          <a:fontRef idx="minor"/>
        </p:style>
        <p:txBody>
          <a:bodyPr lIns="90000" rIns="90000" tIns="45000" bIns="45000"/>
          <a:p>
            <a:pPr>
              <a:lnSpc>
                <a:spcPct val="100000"/>
              </a:lnSpc>
            </a:pPr>
            <a:r>
              <a:rPr b="1" i="1" lang="fr-FR" sz="900" strike="noStrike">
                <a:solidFill>
                  <a:srgbClr val="000000"/>
                </a:solidFill>
                <a:latin typeface="Calibri"/>
                <a:ea typeface="Lucida Sans Unicode"/>
              </a:rPr>
              <a:t>Hypothèses salles- </a:t>
            </a:r>
            <a:r>
              <a:rPr i="1" lang="fr-FR" sz="900" strike="noStrike">
                <a:solidFill>
                  <a:srgbClr val="000000"/>
                </a:solidFill>
                <a:latin typeface="Calibri"/>
                <a:ea typeface="Lucida Sans Unicode"/>
              </a:rPr>
              <a:t>MCC : 4 salles , 8 stagiaires par session / CISIRH : Entre 1 et 3 salles, 8 stagiaires par session</a:t>
            </a:r>
            <a:endParaRPr/>
          </a:p>
          <a:p>
            <a:pPr>
              <a:lnSpc>
                <a:spcPct val="100000"/>
              </a:lnSpc>
            </a:pPr>
            <a:r>
              <a:rPr b="1" i="1" lang="fr-FR" sz="900" strike="noStrike">
                <a:solidFill>
                  <a:srgbClr val="000000"/>
                </a:solidFill>
                <a:latin typeface="Calibri"/>
                <a:ea typeface="Lucida Sans Unicode"/>
              </a:rPr>
              <a:t>*Autres : </a:t>
            </a:r>
            <a:r>
              <a:rPr i="1" lang="fr-FR" sz="900" strike="noStrike">
                <a:solidFill>
                  <a:srgbClr val="000000"/>
                </a:solidFill>
                <a:latin typeface="Calibri"/>
                <a:ea typeface="Lucida Sans Unicode"/>
              </a:rPr>
              <a:t>Gestionnaires CIR  accidents de travail / situations handicap é invalidité / médecine préventive sanctions disciplinaires </a:t>
            </a:r>
            <a:endParaRPr/>
          </a:p>
          <a:p>
            <a:pPr>
              <a:lnSpc>
                <a:spcPct val="100000"/>
              </a:lnSpc>
            </a:pPr>
            <a:endParaRPr/>
          </a:p>
          <a:p>
            <a:pPr>
              <a:lnSpc>
                <a:spcPct val="100000"/>
              </a:lnSpc>
            </a:pPr>
            <a:endParaRPr/>
          </a:p>
        </p:txBody>
      </p:sp>
      <p:sp>
        <p:nvSpPr>
          <p:cNvPr id="638" name="CustomShape 12"/>
          <p:cNvSpPr/>
          <p:nvPr/>
        </p:nvSpPr>
        <p:spPr>
          <a:xfrm>
            <a:off x="2793240" y="1828080"/>
            <a:ext cx="323640" cy="2203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ctr"/>
          <a:p>
            <a:pPr algn="ctr">
              <a:lnSpc>
                <a:spcPct val="100000"/>
              </a:lnSpc>
            </a:pPr>
            <a:r>
              <a:rPr i="1" lang="fr-FR" sz="700" strike="noStrike">
                <a:solidFill>
                  <a:srgbClr val="002060"/>
                </a:solidFill>
                <a:latin typeface="Calibri"/>
                <a:ea typeface="Lucida Sans Unicode"/>
              </a:rPr>
              <a:t> </a:t>
            </a:r>
            <a:r>
              <a:rPr i="1" lang="fr-FR" sz="700" strike="noStrike">
                <a:solidFill>
                  <a:srgbClr val="002060"/>
                </a:solidFill>
                <a:latin typeface="Calibri"/>
                <a:ea typeface="Lucida Sans Unicode"/>
              </a:rPr>
              <a:t>FR</a:t>
            </a:r>
            <a:endParaRPr/>
          </a:p>
          <a:p>
            <a:pPr algn="ctr">
              <a:lnSpc>
                <a:spcPct val="100000"/>
              </a:lnSpc>
            </a:pPr>
            <a:r>
              <a:rPr i="1" lang="fr-FR" sz="700" strike="noStrike">
                <a:solidFill>
                  <a:srgbClr val="002060"/>
                </a:solidFill>
                <a:latin typeface="Calibri"/>
                <a:ea typeface="Lucida Sans Unicode"/>
              </a:rPr>
              <a:t>G PESE </a:t>
            </a:r>
            <a:endParaRPr/>
          </a:p>
        </p:txBody>
      </p:sp>
      <p:sp>
        <p:nvSpPr>
          <p:cNvPr id="639" name="CustomShape 13"/>
          <p:cNvSpPr/>
          <p:nvPr/>
        </p:nvSpPr>
        <p:spPr>
          <a:xfrm>
            <a:off x="3534120" y="1828080"/>
            <a:ext cx="323640" cy="2203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ctr"/>
          <a:p>
            <a:pPr algn="ctr">
              <a:lnSpc>
                <a:spcPct val="100000"/>
              </a:lnSpc>
            </a:pPr>
            <a:r>
              <a:rPr i="1" lang="fr-FR" sz="700" strike="noStrike">
                <a:solidFill>
                  <a:srgbClr val="002060"/>
                </a:solidFill>
                <a:latin typeface="Calibri"/>
                <a:ea typeface="Lucida Sans Unicode"/>
              </a:rPr>
              <a:t> </a:t>
            </a:r>
            <a:r>
              <a:rPr i="1" lang="fr-FR" sz="700" strike="noStrike">
                <a:solidFill>
                  <a:srgbClr val="002060"/>
                </a:solidFill>
                <a:latin typeface="Calibri"/>
                <a:ea typeface="Lucida Sans Unicode"/>
              </a:rPr>
              <a:t>FR G.Prox</a:t>
            </a:r>
            <a:endParaRPr/>
          </a:p>
        </p:txBody>
      </p:sp>
      <p:sp>
        <p:nvSpPr>
          <p:cNvPr id="640" name="CustomShape 14"/>
          <p:cNvSpPr/>
          <p:nvPr/>
        </p:nvSpPr>
        <p:spPr>
          <a:xfrm>
            <a:off x="4641480" y="1828080"/>
            <a:ext cx="323640" cy="2203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ctr"/>
          <a:p>
            <a:pPr algn="ctr">
              <a:lnSpc>
                <a:spcPct val="100000"/>
              </a:lnSpc>
            </a:pPr>
            <a:r>
              <a:rPr i="1" lang="fr-FR" sz="700" strike="noStrike">
                <a:solidFill>
                  <a:srgbClr val="002060"/>
                </a:solidFill>
                <a:latin typeface="Calibri"/>
                <a:ea typeface="Lucida Sans Unicode"/>
              </a:rPr>
              <a:t>FR G.Prox</a:t>
            </a:r>
            <a:endParaRPr/>
          </a:p>
        </p:txBody>
      </p:sp>
      <p:sp>
        <p:nvSpPr>
          <p:cNvPr id="641" name="CustomShape 15"/>
          <p:cNvSpPr/>
          <p:nvPr/>
        </p:nvSpPr>
        <p:spPr>
          <a:xfrm rot="16200000">
            <a:off x="81000" y="2222280"/>
            <a:ext cx="45972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Encadrants PESE </a:t>
            </a:r>
            <a:endParaRPr/>
          </a:p>
        </p:txBody>
      </p:sp>
      <p:sp>
        <p:nvSpPr>
          <p:cNvPr id="642" name="CustomShape 16"/>
          <p:cNvSpPr/>
          <p:nvPr/>
        </p:nvSpPr>
        <p:spPr>
          <a:xfrm rot="16200000">
            <a:off x="76680" y="2757240"/>
            <a:ext cx="47844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Encadrant gestion. </a:t>
            </a:r>
            <a:endParaRPr/>
          </a:p>
          <a:p>
            <a:pPr algn="ctr">
              <a:lnSpc>
                <a:spcPct val="100000"/>
              </a:lnSpc>
            </a:pPr>
            <a:r>
              <a:rPr b="1" lang="fr-FR" sz="800" strike="noStrike">
                <a:solidFill>
                  <a:srgbClr val="ffffff"/>
                </a:solidFill>
                <a:latin typeface="Calibri"/>
                <a:ea typeface="Lucida Sans Unicode"/>
              </a:rPr>
              <a:t>EP</a:t>
            </a:r>
            <a:endParaRPr/>
          </a:p>
        </p:txBody>
      </p:sp>
      <p:sp>
        <p:nvSpPr>
          <p:cNvPr id="643" name="CustomShape 17"/>
          <p:cNvSpPr/>
          <p:nvPr/>
        </p:nvSpPr>
        <p:spPr>
          <a:xfrm rot="16200000">
            <a:off x="120600" y="3251520"/>
            <a:ext cx="38052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Effectifs et </a:t>
            </a:r>
            <a:endParaRPr/>
          </a:p>
          <a:p>
            <a:pPr algn="ctr">
              <a:lnSpc>
                <a:spcPct val="100000"/>
              </a:lnSpc>
            </a:pPr>
            <a:r>
              <a:rPr b="1" lang="fr-FR" sz="800" strike="noStrike">
                <a:solidFill>
                  <a:srgbClr val="ffffff"/>
                </a:solidFill>
                <a:latin typeface="Calibri"/>
                <a:ea typeface="Lucida Sans Unicode"/>
              </a:rPr>
              <a:t>postes</a:t>
            </a:r>
            <a:endParaRPr/>
          </a:p>
        </p:txBody>
      </p:sp>
      <p:sp>
        <p:nvSpPr>
          <p:cNvPr id="644" name="CustomShape 18"/>
          <p:cNvSpPr/>
          <p:nvPr/>
        </p:nvSpPr>
        <p:spPr>
          <a:xfrm rot="16200000">
            <a:off x="-179640" y="4002120"/>
            <a:ext cx="97776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G PESE</a:t>
            </a:r>
            <a:endParaRPr/>
          </a:p>
        </p:txBody>
      </p:sp>
      <p:sp>
        <p:nvSpPr>
          <p:cNvPr id="645" name="CustomShape 19"/>
          <p:cNvSpPr/>
          <p:nvPr/>
        </p:nvSpPr>
        <p:spPr>
          <a:xfrm rot="16200000">
            <a:off x="-377640" y="5293800"/>
            <a:ext cx="137412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G Prox</a:t>
            </a:r>
            <a:endParaRPr/>
          </a:p>
        </p:txBody>
      </p:sp>
      <p:sp>
        <p:nvSpPr>
          <p:cNvPr id="646" name="CustomShape 20"/>
          <p:cNvSpPr/>
          <p:nvPr/>
        </p:nvSpPr>
        <p:spPr>
          <a:xfrm>
            <a:off x="641880" y="2311560"/>
            <a:ext cx="321120" cy="347400"/>
          </a:xfrm>
          <a:prstGeom prst="rect">
            <a:avLst/>
          </a:prstGeom>
          <a:solidFill>
            <a:schemeClr val="bg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i="1" lang="fr-FR" sz="700" strike="noStrike">
                <a:solidFill>
                  <a:srgbClr val="002060"/>
                </a:solidFill>
                <a:latin typeface="Calibri"/>
                <a:ea typeface="Lucida Sans Unicode"/>
              </a:rPr>
              <a:t>E.PESE</a:t>
            </a:r>
            <a:endParaRPr/>
          </a:p>
          <a:p>
            <a:pPr algn="ctr">
              <a:lnSpc>
                <a:spcPct val="100000"/>
              </a:lnSpc>
            </a:pPr>
            <a:r>
              <a:rPr i="1" lang="fr-FR" sz="700" strike="noStrike">
                <a:solidFill>
                  <a:srgbClr val="002060"/>
                </a:solidFill>
                <a:latin typeface="Calibri"/>
                <a:ea typeface="Lucida Sans Unicode"/>
              </a:rPr>
              <a:t>1/2Jr</a:t>
            </a:r>
            <a:endParaRPr/>
          </a:p>
          <a:p>
            <a:pPr algn="ctr">
              <a:lnSpc>
                <a:spcPct val="100000"/>
              </a:lnSpc>
            </a:pPr>
            <a:r>
              <a:rPr i="1" lang="fr-FR" sz="700" strike="noStrike">
                <a:solidFill>
                  <a:srgbClr val="002060"/>
                </a:solidFill>
                <a:latin typeface="Calibri"/>
                <a:ea typeface="Lucida Sans Unicode"/>
              </a:rPr>
              <a:t>Intro</a:t>
            </a:r>
            <a:endParaRPr/>
          </a:p>
        </p:txBody>
      </p:sp>
      <p:sp>
        <p:nvSpPr>
          <p:cNvPr id="647" name="CustomShape 21"/>
          <p:cNvSpPr/>
          <p:nvPr/>
        </p:nvSpPr>
        <p:spPr>
          <a:xfrm>
            <a:off x="4993920" y="2255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a:t>
            </a:r>
            <a:endParaRPr/>
          </a:p>
        </p:txBody>
      </p:sp>
      <p:sp>
        <p:nvSpPr>
          <p:cNvPr id="648" name="Line 22"/>
          <p:cNvSpPr/>
          <p:nvPr/>
        </p:nvSpPr>
        <p:spPr>
          <a:xfrm>
            <a:off x="128160" y="2204640"/>
            <a:ext cx="9541440" cy="0"/>
          </a:xfrm>
          <a:prstGeom prst="line">
            <a:avLst/>
          </a:prstGeom>
          <a:ln w="9360">
            <a:solidFill>
              <a:schemeClr val="bg1">
                <a:lumMod val="50000"/>
              </a:schemeClr>
            </a:solidFill>
            <a:custDash>
              <a:ds d="100000" sp="100000"/>
            </a:custDash>
            <a:round/>
          </a:ln>
        </p:spPr>
      </p:sp>
      <p:sp>
        <p:nvSpPr>
          <p:cNvPr id="649" name="Line 23"/>
          <p:cNvSpPr/>
          <p:nvPr/>
        </p:nvSpPr>
        <p:spPr>
          <a:xfrm>
            <a:off x="128160" y="2708640"/>
            <a:ext cx="9541440" cy="0"/>
          </a:xfrm>
          <a:prstGeom prst="line">
            <a:avLst/>
          </a:prstGeom>
          <a:ln w="9360">
            <a:solidFill>
              <a:schemeClr val="bg1">
                <a:lumMod val="50000"/>
              </a:schemeClr>
            </a:solidFill>
            <a:custDash>
              <a:ds d="100000" sp="100000"/>
            </a:custDash>
            <a:round/>
          </a:ln>
        </p:spPr>
      </p:sp>
      <p:sp>
        <p:nvSpPr>
          <p:cNvPr id="650" name="CustomShape 24"/>
          <p:cNvSpPr/>
          <p:nvPr/>
        </p:nvSpPr>
        <p:spPr>
          <a:xfrm>
            <a:off x="3183840" y="29750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ctr"/>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BNF</a:t>
            </a:r>
            <a:endParaRPr/>
          </a:p>
          <a:p>
            <a:pPr algn="ctr">
              <a:lnSpc>
                <a:spcPct val="100000"/>
              </a:lnSpc>
            </a:pPr>
            <a:r>
              <a:rPr b="1" i="1" lang="fr-FR" sz="700" strike="noStrike">
                <a:solidFill>
                  <a:srgbClr val="002060"/>
                </a:solidFill>
                <a:latin typeface="Calibri"/>
                <a:ea typeface="Lucida Sans Unicode"/>
              </a:rPr>
              <a:t> </a:t>
            </a:r>
            <a:endParaRPr/>
          </a:p>
        </p:txBody>
      </p:sp>
      <p:sp>
        <p:nvSpPr>
          <p:cNvPr id="651" name="CustomShape 25"/>
          <p:cNvSpPr/>
          <p:nvPr/>
        </p:nvSpPr>
        <p:spPr>
          <a:xfrm>
            <a:off x="4253040" y="29750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700" strike="noStrike">
                <a:solidFill>
                  <a:srgbClr val="002060"/>
                </a:solidFill>
                <a:latin typeface="Calibri"/>
                <a:ea typeface="Lucida Sans Unicode"/>
              </a:rPr>
              <a:t>Louvre</a:t>
            </a:r>
            <a:endParaRPr/>
          </a:p>
          <a:p>
            <a:pPr algn="ctr">
              <a:lnSpc>
                <a:spcPct val="100000"/>
              </a:lnSpc>
            </a:pPr>
            <a:r>
              <a:rPr b="1" i="1" lang="fr-FR" sz="700" strike="noStrike">
                <a:solidFill>
                  <a:srgbClr val="002060"/>
                </a:solidFill>
                <a:latin typeface="Calibri"/>
                <a:ea typeface="Lucida Sans Unicode"/>
              </a:rPr>
              <a:t> </a:t>
            </a:r>
            <a:endParaRPr/>
          </a:p>
        </p:txBody>
      </p:sp>
      <p:sp>
        <p:nvSpPr>
          <p:cNvPr id="652" name="CustomShape 26"/>
          <p:cNvSpPr/>
          <p:nvPr/>
        </p:nvSpPr>
        <p:spPr>
          <a:xfrm>
            <a:off x="4631760" y="29750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700" strike="noStrike">
                <a:solidFill>
                  <a:srgbClr val="002060"/>
                </a:solidFill>
                <a:latin typeface="Calibri"/>
                <a:ea typeface="Lucida Sans Unicode"/>
              </a:rPr>
              <a:t>Louvre</a:t>
            </a:r>
            <a:endParaRPr/>
          </a:p>
          <a:p>
            <a:pPr algn="ctr">
              <a:lnSpc>
                <a:spcPct val="100000"/>
              </a:lnSpc>
            </a:pPr>
            <a:r>
              <a:rPr b="1" i="1" lang="fr-FR" sz="700" strike="noStrike">
                <a:solidFill>
                  <a:srgbClr val="002060"/>
                </a:solidFill>
                <a:latin typeface="Calibri"/>
                <a:ea typeface="Lucida Sans Unicode"/>
              </a:rPr>
              <a:t> </a:t>
            </a:r>
            <a:endParaRPr/>
          </a:p>
        </p:txBody>
      </p:sp>
      <p:sp>
        <p:nvSpPr>
          <p:cNvPr id="653" name="Line 27"/>
          <p:cNvSpPr/>
          <p:nvPr/>
        </p:nvSpPr>
        <p:spPr>
          <a:xfrm>
            <a:off x="128160" y="3255120"/>
            <a:ext cx="9541440" cy="0"/>
          </a:xfrm>
          <a:prstGeom prst="line">
            <a:avLst/>
          </a:prstGeom>
          <a:ln w="9360">
            <a:solidFill>
              <a:schemeClr val="bg1">
                <a:lumMod val="50000"/>
              </a:schemeClr>
            </a:solidFill>
            <a:custDash>
              <a:ds d="100000" sp="100000"/>
            </a:custDash>
            <a:round/>
          </a:ln>
        </p:spPr>
      </p:sp>
      <p:sp>
        <p:nvSpPr>
          <p:cNvPr id="654" name="Line 28"/>
          <p:cNvSpPr/>
          <p:nvPr/>
        </p:nvSpPr>
        <p:spPr>
          <a:xfrm>
            <a:off x="84240" y="3694680"/>
            <a:ext cx="9541440" cy="0"/>
          </a:xfrm>
          <a:prstGeom prst="line">
            <a:avLst/>
          </a:prstGeom>
          <a:ln w="9360">
            <a:solidFill>
              <a:schemeClr val="bg1">
                <a:lumMod val="50000"/>
              </a:schemeClr>
            </a:solidFill>
            <a:custDash>
              <a:ds d="100000" sp="100000"/>
            </a:custDash>
            <a:round/>
          </a:ln>
        </p:spPr>
      </p:sp>
      <p:sp>
        <p:nvSpPr>
          <p:cNvPr id="655" name="CustomShape 29"/>
          <p:cNvSpPr/>
          <p:nvPr/>
        </p:nvSpPr>
        <p:spPr>
          <a:xfrm>
            <a:off x="5369040" y="38692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 </a:t>
            </a:r>
            <a:endParaRPr/>
          </a:p>
        </p:txBody>
      </p:sp>
      <p:sp>
        <p:nvSpPr>
          <p:cNvPr id="656" name="CustomShape 30"/>
          <p:cNvSpPr/>
          <p:nvPr/>
        </p:nvSpPr>
        <p:spPr>
          <a:xfrm>
            <a:off x="5693040" y="38692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 </a:t>
            </a:r>
            <a:endParaRPr/>
          </a:p>
        </p:txBody>
      </p:sp>
      <p:sp>
        <p:nvSpPr>
          <p:cNvPr id="657" name="CustomShape 31"/>
          <p:cNvSpPr/>
          <p:nvPr/>
        </p:nvSpPr>
        <p:spPr>
          <a:xfrm>
            <a:off x="5367960" y="374112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7-9</a:t>
            </a:r>
            <a:endParaRPr/>
          </a:p>
          <a:p>
            <a:pPr algn="ctr">
              <a:lnSpc>
                <a:spcPct val="100000"/>
              </a:lnSpc>
            </a:pPr>
            <a:r>
              <a:rPr b="1" i="1" lang="fr-FR" sz="800" strike="noStrike">
                <a:solidFill>
                  <a:srgbClr val="ffffff"/>
                </a:solidFill>
                <a:latin typeface="Calibri"/>
                <a:ea typeface="Lucida Sans Unicode"/>
              </a:rPr>
              <a:t>  </a:t>
            </a:r>
            <a:endParaRPr/>
          </a:p>
        </p:txBody>
      </p:sp>
      <p:sp>
        <p:nvSpPr>
          <p:cNvPr id="658" name="CustomShape 32"/>
          <p:cNvSpPr/>
          <p:nvPr/>
        </p:nvSpPr>
        <p:spPr>
          <a:xfrm>
            <a:off x="5691960" y="374112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14-15</a:t>
            </a:r>
            <a:endParaRPr/>
          </a:p>
          <a:p>
            <a:pPr algn="ctr">
              <a:lnSpc>
                <a:spcPct val="100000"/>
              </a:lnSpc>
            </a:pPr>
            <a:r>
              <a:rPr b="1" i="1" lang="fr-FR" sz="800" strike="noStrike">
                <a:solidFill>
                  <a:srgbClr val="ffffff"/>
                </a:solidFill>
                <a:latin typeface="Calibri"/>
                <a:ea typeface="Lucida Sans Unicode"/>
              </a:rPr>
              <a:t> </a:t>
            </a:r>
            <a:endParaRPr/>
          </a:p>
        </p:txBody>
      </p:sp>
      <p:sp>
        <p:nvSpPr>
          <p:cNvPr id="659" name="CustomShape 33"/>
          <p:cNvSpPr/>
          <p:nvPr/>
        </p:nvSpPr>
        <p:spPr>
          <a:xfrm>
            <a:off x="1352880" y="171648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21-25</a:t>
            </a:r>
            <a:endParaRPr/>
          </a:p>
          <a:p>
            <a:pPr algn="ctr">
              <a:lnSpc>
                <a:spcPct val="100000"/>
              </a:lnSpc>
            </a:pPr>
            <a:r>
              <a:rPr b="1" i="1" lang="fr-FR" sz="800" strike="noStrike">
                <a:solidFill>
                  <a:srgbClr val="ffffff"/>
                </a:solidFill>
                <a:latin typeface="Calibri"/>
                <a:ea typeface="Lucida Sans Unicode"/>
              </a:rPr>
              <a:t>  </a:t>
            </a:r>
            <a:endParaRPr/>
          </a:p>
        </p:txBody>
      </p:sp>
      <p:sp>
        <p:nvSpPr>
          <p:cNvPr id="660" name="CustomShape 34"/>
          <p:cNvSpPr/>
          <p:nvPr/>
        </p:nvSpPr>
        <p:spPr>
          <a:xfrm>
            <a:off x="2793240" y="171648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19-23</a:t>
            </a:r>
            <a:endParaRPr/>
          </a:p>
          <a:p>
            <a:pPr algn="ctr">
              <a:lnSpc>
                <a:spcPct val="100000"/>
              </a:lnSpc>
            </a:pPr>
            <a:r>
              <a:rPr b="1" i="1" lang="fr-FR" sz="800" strike="noStrike">
                <a:solidFill>
                  <a:srgbClr val="ffffff"/>
                </a:solidFill>
                <a:latin typeface="Calibri"/>
                <a:ea typeface="Lucida Sans Unicode"/>
              </a:rPr>
              <a:t>  </a:t>
            </a:r>
            <a:endParaRPr/>
          </a:p>
        </p:txBody>
      </p:sp>
      <p:sp>
        <p:nvSpPr>
          <p:cNvPr id="661" name="CustomShape 35"/>
          <p:cNvSpPr/>
          <p:nvPr/>
        </p:nvSpPr>
        <p:spPr>
          <a:xfrm>
            <a:off x="3522600" y="171648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r>
              <a:rPr b="1" i="1" lang="fr-FR" sz="800" strike="noStrike">
                <a:solidFill>
                  <a:srgbClr val="ffffff"/>
                </a:solidFill>
                <a:latin typeface="Calibri"/>
                <a:ea typeface="Lucida Sans Unicode"/>
              </a:rPr>
              <a:t>5-6</a:t>
            </a:r>
            <a:endParaRPr/>
          </a:p>
        </p:txBody>
      </p:sp>
      <p:sp>
        <p:nvSpPr>
          <p:cNvPr id="662" name="CustomShape 36"/>
          <p:cNvSpPr/>
          <p:nvPr/>
        </p:nvSpPr>
        <p:spPr>
          <a:xfrm>
            <a:off x="4641480" y="171648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r>
              <a:rPr b="1" i="1" lang="fr-FR" sz="800" strike="noStrike">
                <a:solidFill>
                  <a:srgbClr val="ffffff"/>
                </a:solidFill>
                <a:latin typeface="Calibri"/>
                <a:ea typeface="Lucida Sans Unicode"/>
              </a:rPr>
              <a:t>26-27</a:t>
            </a:r>
            <a:endParaRPr/>
          </a:p>
        </p:txBody>
      </p:sp>
      <p:sp>
        <p:nvSpPr>
          <p:cNvPr id="663" name="CustomShape 37"/>
          <p:cNvSpPr/>
          <p:nvPr/>
        </p:nvSpPr>
        <p:spPr>
          <a:xfrm>
            <a:off x="3183840" y="28530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29-30</a:t>
            </a:r>
            <a:endParaRPr/>
          </a:p>
          <a:p>
            <a:pPr algn="ctr">
              <a:lnSpc>
                <a:spcPct val="100000"/>
              </a:lnSpc>
            </a:pPr>
            <a:r>
              <a:rPr b="1" i="1" lang="fr-FR" sz="800" strike="noStrike">
                <a:solidFill>
                  <a:srgbClr val="ffffff"/>
                </a:solidFill>
                <a:latin typeface="Calibri"/>
                <a:ea typeface="Lucida Sans Unicode"/>
              </a:rPr>
              <a:t> </a:t>
            </a:r>
            <a:endParaRPr/>
          </a:p>
        </p:txBody>
      </p:sp>
      <p:sp>
        <p:nvSpPr>
          <p:cNvPr id="664" name="CustomShape 38"/>
          <p:cNvSpPr/>
          <p:nvPr/>
        </p:nvSpPr>
        <p:spPr>
          <a:xfrm>
            <a:off x="4253040" y="28548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16-17</a:t>
            </a:r>
            <a:endParaRPr/>
          </a:p>
          <a:p>
            <a:pPr algn="ctr">
              <a:lnSpc>
                <a:spcPct val="100000"/>
              </a:lnSpc>
            </a:pPr>
            <a:r>
              <a:rPr b="1" i="1" lang="fr-FR" sz="800" strike="noStrike">
                <a:solidFill>
                  <a:srgbClr val="ffffff"/>
                </a:solidFill>
                <a:latin typeface="Calibri"/>
                <a:ea typeface="Lucida Sans Unicode"/>
              </a:rPr>
              <a:t> </a:t>
            </a:r>
            <a:endParaRPr/>
          </a:p>
        </p:txBody>
      </p:sp>
      <p:sp>
        <p:nvSpPr>
          <p:cNvPr id="665" name="CustomShape 39"/>
          <p:cNvSpPr/>
          <p:nvPr/>
        </p:nvSpPr>
        <p:spPr>
          <a:xfrm>
            <a:off x="4641480" y="28530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23-24</a:t>
            </a:r>
            <a:endParaRPr/>
          </a:p>
          <a:p>
            <a:pPr algn="ctr">
              <a:lnSpc>
                <a:spcPct val="100000"/>
              </a:lnSpc>
            </a:pPr>
            <a:r>
              <a:rPr b="1" i="1" lang="fr-FR" sz="800" strike="noStrike">
                <a:solidFill>
                  <a:srgbClr val="ffffff"/>
                </a:solidFill>
                <a:latin typeface="Calibri"/>
                <a:ea typeface="Lucida Sans Unicode"/>
              </a:rPr>
              <a:t> </a:t>
            </a:r>
            <a:endParaRPr/>
          </a:p>
        </p:txBody>
      </p:sp>
      <p:sp>
        <p:nvSpPr>
          <p:cNvPr id="666" name="CustomShape 40"/>
          <p:cNvSpPr/>
          <p:nvPr/>
        </p:nvSpPr>
        <p:spPr>
          <a:xfrm>
            <a:off x="5369040" y="39812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a:t>
            </a:r>
            <a:endParaRPr/>
          </a:p>
        </p:txBody>
      </p:sp>
      <p:sp>
        <p:nvSpPr>
          <p:cNvPr id="667" name="CustomShape 41"/>
          <p:cNvSpPr/>
          <p:nvPr/>
        </p:nvSpPr>
        <p:spPr>
          <a:xfrm>
            <a:off x="5693040" y="39812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a:t>
            </a:r>
            <a:endParaRPr/>
          </a:p>
        </p:txBody>
      </p:sp>
      <p:sp>
        <p:nvSpPr>
          <p:cNvPr id="668" name="CustomShape 42"/>
          <p:cNvSpPr/>
          <p:nvPr/>
        </p:nvSpPr>
        <p:spPr>
          <a:xfrm>
            <a:off x="5369040" y="41050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a:t>
            </a:r>
            <a:endParaRPr/>
          </a:p>
        </p:txBody>
      </p:sp>
      <p:sp>
        <p:nvSpPr>
          <p:cNvPr id="669" name="CustomShape 43"/>
          <p:cNvSpPr/>
          <p:nvPr/>
        </p:nvSpPr>
        <p:spPr>
          <a:xfrm>
            <a:off x="5693040" y="41050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a:t>
            </a:r>
            <a:endParaRPr/>
          </a:p>
        </p:txBody>
      </p:sp>
      <p:sp>
        <p:nvSpPr>
          <p:cNvPr id="670" name="CustomShape 44"/>
          <p:cNvSpPr/>
          <p:nvPr/>
        </p:nvSpPr>
        <p:spPr>
          <a:xfrm>
            <a:off x="5369040" y="42256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a:t>
            </a:r>
            <a:endParaRPr/>
          </a:p>
        </p:txBody>
      </p:sp>
      <p:sp>
        <p:nvSpPr>
          <p:cNvPr id="671" name="CustomShape 45"/>
          <p:cNvSpPr/>
          <p:nvPr/>
        </p:nvSpPr>
        <p:spPr>
          <a:xfrm>
            <a:off x="5693040" y="42256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a:t>
            </a:r>
            <a:endParaRPr/>
          </a:p>
        </p:txBody>
      </p:sp>
      <p:sp>
        <p:nvSpPr>
          <p:cNvPr id="672" name="CustomShape 46"/>
          <p:cNvSpPr/>
          <p:nvPr/>
        </p:nvSpPr>
        <p:spPr>
          <a:xfrm>
            <a:off x="5369040" y="434844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S5</a:t>
            </a:r>
            <a:endParaRPr/>
          </a:p>
        </p:txBody>
      </p:sp>
      <p:sp>
        <p:nvSpPr>
          <p:cNvPr id="673" name="CustomShape 47"/>
          <p:cNvSpPr/>
          <p:nvPr/>
        </p:nvSpPr>
        <p:spPr>
          <a:xfrm>
            <a:off x="5693040" y="434844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S5</a:t>
            </a:r>
            <a:endParaRPr/>
          </a:p>
        </p:txBody>
      </p:sp>
      <p:sp>
        <p:nvSpPr>
          <p:cNvPr id="674" name="CustomShape 48"/>
          <p:cNvSpPr/>
          <p:nvPr/>
        </p:nvSpPr>
        <p:spPr>
          <a:xfrm>
            <a:off x="3183840" y="335484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26-27</a:t>
            </a:r>
            <a:endParaRPr/>
          </a:p>
          <a:p>
            <a:pPr algn="ctr">
              <a:lnSpc>
                <a:spcPct val="100000"/>
              </a:lnSpc>
            </a:pPr>
            <a:r>
              <a:rPr b="1" i="1" lang="fr-FR" sz="800" strike="noStrike">
                <a:solidFill>
                  <a:srgbClr val="ffffff"/>
                </a:solidFill>
                <a:latin typeface="Calibri"/>
                <a:ea typeface="Lucida Sans Unicode"/>
              </a:rPr>
              <a:t> </a:t>
            </a:r>
            <a:endParaRPr/>
          </a:p>
        </p:txBody>
      </p:sp>
      <p:sp>
        <p:nvSpPr>
          <p:cNvPr id="675" name="CustomShape 49"/>
          <p:cNvSpPr/>
          <p:nvPr/>
        </p:nvSpPr>
        <p:spPr>
          <a:xfrm>
            <a:off x="3183840" y="3477600"/>
            <a:ext cx="323640" cy="1465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Postes</a:t>
            </a:r>
            <a:endParaRPr/>
          </a:p>
        </p:txBody>
      </p:sp>
      <p:sp>
        <p:nvSpPr>
          <p:cNvPr id="676" name="CustomShape 50"/>
          <p:cNvSpPr/>
          <p:nvPr/>
        </p:nvSpPr>
        <p:spPr>
          <a:xfrm>
            <a:off x="3549600" y="335484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2-3</a:t>
            </a:r>
            <a:endParaRPr/>
          </a:p>
          <a:p>
            <a:pPr algn="ctr">
              <a:lnSpc>
                <a:spcPct val="100000"/>
              </a:lnSpc>
            </a:pPr>
            <a:r>
              <a:rPr b="1" i="1" lang="fr-FR" sz="800" strike="noStrike">
                <a:solidFill>
                  <a:srgbClr val="ffffff"/>
                </a:solidFill>
                <a:latin typeface="Calibri"/>
                <a:ea typeface="Lucida Sans Unicode"/>
              </a:rPr>
              <a:t> </a:t>
            </a:r>
            <a:endParaRPr/>
          </a:p>
        </p:txBody>
      </p:sp>
      <p:sp>
        <p:nvSpPr>
          <p:cNvPr id="677" name="CustomShape 51"/>
          <p:cNvSpPr/>
          <p:nvPr/>
        </p:nvSpPr>
        <p:spPr>
          <a:xfrm>
            <a:off x="3549600" y="3477600"/>
            <a:ext cx="323640" cy="14652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Effect</a:t>
            </a:r>
            <a:endParaRPr/>
          </a:p>
        </p:txBody>
      </p:sp>
      <p:sp>
        <p:nvSpPr>
          <p:cNvPr id="678" name="CustomShape 52"/>
          <p:cNvSpPr/>
          <p:nvPr/>
        </p:nvSpPr>
        <p:spPr>
          <a:xfrm>
            <a:off x="7923960" y="6319080"/>
            <a:ext cx="955080" cy="160560"/>
          </a:xfrm>
          <a:prstGeom prst="borderCallout2">
            <a:avLst>
              <a:gd name="adj1" fmla="val 98912"/>
              <a:gd name="adj2" fmla="val 96685"/>
              <a:gd name="adj3" fmla="val 98912"/>
              <a:gd name="adj4" fmla="val 95471"/>
              <a:gd name="adj5" fmla="val 36502"/>
              <a:gd name="adj6" fmla="val 114603"/>
            </a:avLst>
          </a:prstGeom>
          <a:solidFill>
            <a:schemeClr val="bg1"/>
          </a:solidFill>
          <a:ln w="9360">
            <a:solidFill>
              <a:srgbClr val="c00000"/>
            </a:solidFill>
            <a:round/>
          </a:ln>
        </p:spPr>
        <p:style>
          <a:lnRef idx="0"/>
          <a:fillRef idx="0"/>
          <a:effectRef idx="0"/>
          <a:fontRef idx="minor"/>
        </p:style>
        <p:txBody>
          <a:bodyPr anchor="ctr"/>
          <a:p>
            <a:pPr algn="ctr">
              <a:lnSpc>
                <a:spcPct val="100000"/>
              </a:lnSpc>
            </a:pPr>
            <a:r>
              <a:rPr lang="fr-FR" sz="600" strike="noStrike">
                <a:solidFill>
                  <a:srgbClr val="004272"/>
                </a:solidFill>
                <a:latin typeface="Trebuchet MS"/>
                <a:ea typeface="Lucida Sans Unicode"/>
              </a:rPr>
              <a:t>Date à confirmer</a:t>
            </a:r>
            <a:endParaRPr/>
          </a:p>
          <a:p>
            <a:pPr algn="ctr">
              <a:lnSpc>
                <a:spcPct val="100000"/>
              </a:lnSpc>
            </a:pPr>
            <a:r>
              <a:rPr lang="fr-FR" sz="600" strike="noStrike">
                <a:solidFill>
                  <a:srgbClr val="004272"/>
                </a:solidFill>
                <a:latin typeface="Trebuchet MS"/>
                <a:ea typeface="Lucida Sans Unicode"/>
              </a:rPr>
              <a:t>(CISIRH)</a:t>
            </a:r>
            <a:endParaRPr/>
          </a:p>
        </p:txBody>
      </p:sp>
      <p:sp>
        <p:nvSpPr>
          <p:cNvPr id="679" name="CustomShape 53"/>
          <p:cNvSpPr/>
          <p:nvPr/>
        </p:nvSpPr>
        <p:spPr>
          <a:xfrm>
            <a:off x="639720" y="223704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11</a:t>
            </a:r>
            <a:endParaRPr/>
          </a:p>
          <a:p>
            <a:pPr algn="ctr">
              <a:lnSpc>
                <a:spcPct val="100000"/>
              </a:lnSpc>
            </a:pPr>
            <a:r>
              <a:rPr b="1" i="1" lang="fr-FR" sz="800" strike="noStrike">
                <a:solidFill>
                  <a:srgbClr val="ffffff"/>
                </a:solidFill>
                <a:latin typeface="Calibri"/>
                <a:ea typeface="Lucida Sans Unicode"/>
              </a:rPr>
              <a:t>  </a:t>
            </a:r>
            <a:endParaRPr/>
          </a:p>
        </p:txBody>
      </p:sp>
      <p:sp>
        <p:nvSpPr>
          <p:cNvPr id="680" name="CustomShape 54"/>
          <p:cNvSpPr/>
          <p:nvPr/>
        </p:nvSpPr>
        <p:spPr>
          <a:xfrm>
            <a:off x="4993920" y="21330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900" strike="noStrike">
                <a:solidFill>
                  <a:srgbClr val="ffffff"/>
                </a:solidFill>
                <a:latin typeface="Calibri"/>
                <a:ea typeface="Lucida Sans Unicode"/>
              </a:rPr>
              <a:t>30-1</a:t>
            </a:r>
            <a:endParaRPr/>
          </a:p>
          <a:p>
            <a:pPr algn="ctr">
              <a:lnSpc>
                <a:spcPct val="100000"/>
              </a:lnSpc>
            </a:pPr>
            <a:r>
              <a:rPr b="1" i="1" lang="fr-FR" sz="900" strike="noStrike">
                <a:solidFill>
                  <a:srgbClr val="ffffff"/>
                </a:solidFill>
                <a:latin typeface="Calibri"/>
                <a:ea typeface="Lucida Sans Unicode"/>
              </a:rPr>
              <a:t>  </a:t>
            </a:r>
            <a:endParaRPr/>
          </a:p>
        </p:txBody>
      </p:sp>
      <p:sp>
        <p:nvSpPr>
          <p:cNvPr id="681" name="CustomShape 55"/>
          <p:cNvSpPr/>
          <p:nvPr/>
        </p:nvSpPr>
        <p:spPr>
          <a:xfrm>
            <a:off x="5369040" y="44686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S6 </a:t>
            </a:r>
            <a:endParaRPr/>
          </a:p>
        </p:txBody>
      </p:sp>
      <p:sp>
        <p:nvSpPr>
          <p:cNvPr id="682" name="CustomShape 56"/>
          <p:cNvSpPr/>
          <p:nvPr/>
        </p:nvSpPr>
        <p:spPr>
          <a:xfrm>
            <a:off x="5693040" y="44686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S6 </a:t>
            </a:r>
            <a:endParaRPr/>
          </a:p>
        </p:txBody>
      </p:sp>
      <p:sp>
        <p:nvSpPr>
          <p:cNvPr id="683" name="CustomShape 57"/>
          <p:cNvSpPr/>
          <p:nvPr/>
        </p:nvSpPr>
        <p:spPr>
          <a:xfrm>
            <a:off x="6826680" y="37314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4-6</a:t>
            </a:r>
            <a:endParaRPr/>
          </a:p>
          <a:p>
            <a:pPr algn="ctr">
              <a:lnSpc>
                <a:spcPct val="100000"/>
              </a:lnSpc>
            </a:pPr>
            <a:r>
              <a:rPr b="1" i="1" lang="fr-FR" sz="800" strike="noStrike">
                <a:solidFill>
                  <a:srgbClr val="ffffff"/>
                </a:solidFill>
                <a:latin typeface="Calibri"/>
                <a:ea typeface="Lucida Sans Unicode"/>
              </a:rPr>
              <a:t>  </a:t>
            </a:r>
            <a:endParaRPr/>
          </a:p>
        </p:txBody>
      </p:sp>
      <p:sp>
        <p:nvSpPr>
          <p:cNvPr id="684" name="CustomShape 58"/>
          <p:cNvSpPr/>
          <p:nvPr/>
        </p:nvSpPr>
        <p:spPr>
          <a:xfrm>
            <a:off x="7150680" y="37314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11-12</a:t>
            </a:r>
            <a:endParaRPr/>
          </a:p>
          <a:p>
            <a:pPr algn="ctr">
              <a:lnSpc>
                <a:spcPct val="100000"/>
              </a:lnSpc>
            </a:pPr>
            <a:r>
              <a:rPr b="1" i="1" lang="fr-FR" sz="800" strike="noStrike">
                <a:solidFill>
                  <a:srgbClr val="ffffff"/>
                </a:solidFill>
                <a:latin typeface="Calibri"/>
                <a:ea typeface="Lucida Sans Unicode"/>
              </a:rPr>
              <a:t> </a:t>
            </a:r>
            <a:endParaRPr/>
          </a:p>
        </p:txBody>
      </p:sp>
      <p:sp>
        <p:nvSpPr>
          <p:cNvPr id="685" name="CustomShape 59"/>
          <p:cNvSpPr/>
          <p:nvPr/>
        </p:nvSpPr>
        <p:spPr>
          <a:xfrm>
            <a:off x="6826680" y="3848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S7</a:t>
            </a:r>
            <a:endParaRPr/>
          </a:p>
        </p:txBody>
      </p:sp>
      <p:sp>
        <p:nvSpPr>
          <p:cNvPr id="686" name="CustomShape 60"/>
          <p:cNvSpPr/>
          <p:nvPr/>
        </p:nvSpPr>
        <p:spPr>
          <a:xfrm>
            <a:off x="7150680" y="3848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S7</a:t>
            </a:r>
            <a:endParaRPr/>
          </a:p>
        </p:txBody>
      </p:sp>
      <p:sp>
        <p:nvSpPr>
          <p:cNvPr id="687" name="CustomShape 61"/>
          <p:cNvSpPr/>
          <p:nvPr/>
        </p:nvSpPr>
        <p:spPr>
          <a:xfrm>
            <a:off x="6826680" y="39625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S8</a:t>
            </a:r>
            <a:endParaRPr/>
          </a:p>
        </p:txBody>
      </p:sp>
      <p:sp>
        <p:nvSpPr>
          <p:cNvPr id="688" name="CustomShape 62"/>
          <p:cNvSpPr/>
          <p:nvPr/>
        </p:nvSpPr>
        <p:spPr>
          <a:xfrm>
            <a:off x="7150680" y="39625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S8</a:t>
            </a:r>
            <a:endParaRPr/>
          </a:p>
        </p:txBody>
      </p:sp>
      <p:sp>
        <p:nvSpPr>
          <p:cNvPr id="689" name="CustomShape 63"/>
          <p:cNvSpPr/>
          <p:nvPr/>
        </p:nvSpPr>
        <p:spPr>
          <a:xfrm>
            <a:off x="6826680" y="4091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S9</a:t>
            </a:r>
            <a:endParaRPr/>
          </a:p>
        </p:txBody>
      </p:sp>
      <p:sp>
        <p:nvSpPr>
          <p:cNvPr id="690" name="CustomShape 64"/>
          <p:cNvSpPr/>
          <p:nvPr/>
        </p:nvSpPr>
        <p:spPr>
          <a:xfrm>
            <a:off x="7150680" y="4091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S9</a:t>
            </a:r>
            <a:endParaRPr/>
          </a:p>
        </p:txBody>
      </p:sp>
      <p:sp>
        <p:nvSpPr>
          <p:cNvPr id="691" name="CustomShape 65"/>
          <p:cNvSpPr/>
          <p:nvPr/>
        </p:nvSpPr>
        <p:spPr>
          <a:xfrm>
            <a:off x="6826680" y="42066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S10</a:t>
            </a:r>
            <a:endParaRPr/>
          </a:p>
        </p:txBody>
      </p:sp>
      <p:sp>
        <p:nvSpPr>
          <p:cNvPr id="692" name="CustomShape 66"/>
          <p:cNvSpPr/>
          <p:nvPr/>
        </p:nvSpPr>
        <p:spPr>
          <a:xfrm>
            <a:off x="7150680" y="42066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S10</a:t>
            </a:r>
            <a:endParaRPr/>
          </a:p>
        </p:txBody>
      </p:sp>
      <p:sp>
        <p:nvSpPr>
          <p:cNvPr id="693" name="Line 67"/>
          <p:cNvSpPr/>
          <p:nvPr/>
        </p:nvSpPr>
        <p:spPr>
          <a:xfrm>
            <a:off x="74520" y="4767120"/>
            <a:ext cx="9541440" cy="0"/>
          </a:xfrm>
          <a:prstGeom prst="line">
            <a:avLst/>
          </a:prstGeom>
          <a:ln w="9360">
            <a:solidFill>
              <a:schemeClr val="bg1">
                <a:lumMod val="50000"/>
              </a:schemeClr>
            </a:solidFill>
            <a:custDash>
              <a:ds d="100000" sp="100000"/>
            </a:custDash>
            <a:round/>
          </a:ln>
        </p:spPr>
      </p:sp>
      <p:sp>
        <p:nvSpPr>
          <p:cNvPr id="694" name="CustomShape 68"/>
          <p:cNvSpPr/>
          <p:nvPr/>
        </p:nvSpPr>
        <p:spPr>
          <a:xfrm>
            <a:off x="6826320" y="43264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S11</a:t>
            </a:r>
            <a:endParaRPr/>
          </a:p>
        </p:txBody>
      </p:sp>
      <p:sp>
        <p:nvSpPr>
          <p:cNvPr id="695" name="CustomShape 69"/>
          <p:cNvSpPr/>
          <p:nvPr/>
        </p:nvSpPr>
        <p:spPr>
          <a:xfrm>
            <a:off x="7150320" y="433584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S11</a:t>
            </a:r>
            <a:endParaRPr/>
          </a:p>
        </p:txBody>
      </p:sp>
      <p:sp>
        <p:nvSpPr>
          <p:cNvPr id="696" name="CustomShape 70"/>
          <p:cNvSpPr/>
          <p:nvPr/>
        </p:nvSpPr>
        <p:spPr>
          <a:xfrm>
            <a:off x="7186320" y="49122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a:t>
            </a:r>
            <a:endParaRPr/>
          </a:p>
        </p:txBody>
      </p:sp>
      <p:sp>
        <p:nvSpPr>
          <p:cNvPr id="697" name="CustomShape 71"/>
          <p:cNvSpPr/>
          <p:nvPr/>
        </p:nvSpPr>
        <p:spPr>
          <a:xfrm>
            <a:off x="7531560" y="49219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S5 </a:t>
            </a:r>
            <a:endParaRPr/>
          </a:p>
        </p:txBody>
      </p:sp>
      <p:sp>
        <p:nvSpPr>
          <p:cNvPr id="698" name="CustomShape 72"/>
          <p:cNvSpPr/>
          <p:nvPr/>
        </p:nvSpPr>
        <p:spPr>
          <a:xfrm>
            <a:off x="7186320" y="47988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14-15</a:t>
            </a:r>
            <a:endParaRPr/>
          </a:p>
          <a:p>
            <a:pPr algn="ctr">
              <a:lnSpc>
                <a:spcPct val="100000"/>
              </a:lnSpc>
            </a:pPr>
            <a:r>
              <a:rPr b="1" i="1" lang="fr-FR" sz="800" strike="noStrike">
                <a:solidFill>
                  <a:srgbClr val="ffffff"/>
                </a:solidFill>
                <a:latin typeface="Calibri"/>
                <a:ea typeface="Lucida Sans Unicode"/>
              </a:rPr>
              <a:t>  </a:t>
            </a:r>
            <a:endParaRPr/>
          </a:p>
        </p:txBody>
      </p:sp>
      <p:sp>
        <p:nvSpPr>
          <p:cNvPr id="699" name="CustomShape 73"/>
          <p:cNvSpPr/>
          <p:nvPr/>
        </p:nvSpPr>
        <p:spPr>
          <a:xfrm>
            <a:off x="7531560" y="47988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18-19</a:t>
            </a:r>
            <a:endParaRPr/>
          </a:p>
          <a:p>
            <a:pPr algn="ctr">
              <a:lnSpc>
                <a:spcPct val="100000"/>
              </a:lnSpc>
            </a:pPr>
            <a:r>
              <a:rPr b="1" i="1" lang="fr-FR" sz="800" strike="noStrike">
                <a:solidFill>
                  <a:srgbClr val="ffffff"/>
                </a:solidFill>
                <a:latin typeface="Calibri"/>
                <a:ea typeface="Lucida Sans Unicode"/>
              </a:rPr>
              <a:t> </a:t>
            </a:r>
            <a:endParaRPr/>
          </a:p>
        </p:txBody>
      </p:sp>
      <p:sp>
        <p:nvSpPr>
          <p:cNvPr id="700" name="CustomShape 74"/>
          <p:cNvSpPr/>
          <p:nvPr/>
        </p:nvSpPr>
        <p:spPr>
          <a:xfrm>
            <a:off x="7186320" y="50385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a:t>
            </a:r>
            <a:endParaRPr/>
          </a:p>
        </p:txBody>
      </p:sp>
      <p:sp>
        <p:nvSpPr>
          <p:cNvPr id="701" name="CustomShape 75"/>
          <p:cNvSpPr/>
          <p:nvPr/>
        </p:nvSpPr>
        <p:spPr>
          <a:xfrm>
            <a:off x="7531560" y="50425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S6</a:t>
            </a:r>
            <a:endParaRPr/>
          </a:p>
        </p:txBody>
      </p:sp>
      <p:sp>
        <p:nvSpPr>
          <p:cNvPr id="702" name="CustomShape 76"/>
          <p:cNvSpPr/>
          <p:nvPr/>
        </p:nvSpPr>
        <p:spPr>
          <a:xfrm>
            <a:off x="7186320" y="51634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a:t>
            </a:r>
            <a:endParaRPr/>
          </a:p>
        </p:txBody>
      </p:sp>
      <p:sp>
        <p:nvSpPr>
          <p:cNvPr id="703" name="CustomShape 77"/>
          <p:cNvSpPr/>
          <p:nvPr/>
        </p:nvSpPr>
        <p:spPr>
          <a:xfrm>
            <a:off x="7531560" y="51634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S7</a:t>
            </a:r>
            <a:endParaRPr/>
          </a:p>
        </p:txBody>
      </p:sp>
      <p:sp>
        <p:nvSpPr>
          <p:cNvPr id="704" name="CustomShape 78"/>
          <p:cNvSpPr/>
          <p:nvPr/>
        </p:nvSpPr>
        <p:spPr>
          <a:xfrm>
            <a:off x="7186320" y="528876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a:t>
            </a:r>
            <a:endParaRPr/>
          </a:p>
        </p:txBody>
      </p:sp>
      <p:sp>
        <p:nvSpPr>
          <p:cNvPr id="705" name="CustomShape 79"/>
          <p:cNvSpPr/>
          <p:nvPr/>
        </p:nvSpPr>
        <p:spPr>
          <a:xfrm>
            <a:off x="7531560" y="528336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S8</a:t>
            </a:r>
            <a:endParaRPr/>
          </a:p>
        </p:txBody>
      </p:sp>
      <p:sp>
        <p:nvSpPr>
          <p:cNvPr id="706" name="CustomShape 80"/>
          <p:cNvSpPr/>
          <p:nvPr/>
        </p:nvSpPr>
        <p:spPr>
          <a:xfrm>
            <a:off x="7896600" y="47988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25-26</a:t>
            </a:r>
            <a:endParaRPr/>
          </a:p>
          <a:p>
            <a:pPr algn="ctr">
              <a:lnSpc>
                <a:spcPct val="100000"/>
              </a:lnSpc>
            </a:pPr>
            <a:r>
              <a:rPr b="1" i="1" lang="fr-FR" sz="800" strike="noStrike">
                <a:solidFill>
                  <a:srgbClr val="ffffff"/>
                </a:solidFill>
                <a:latin typeface="Calibri"/>
                <a:ea typeface="Lucida Sans Unicode"/>
              </a:rPr>
              <a:t>  </a:t>
            </a:r>
            <a:endParaRPr/>
          </a:p>
        </p:txBody>
      </p:sp>
      <p:sp>
        <p:nvSpPr>
          <p:cNvPr id="707" name="CustomShape 81"/>
          <p:cNvSpPr/>
          <p:nvPr/>
        </p:nvSpPr>
        <p:spPr>
          <a:xfrm>
            <a:off x="8273880" y="47988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1-2</a:t>
            </a:r>
            <a:endParaRPr/>
          </a:p>
          <a:p>
            <a:pPr algn="ctr">
              <a:lnSpc>
                <a:spcPct val="100000"/>
              </a:lnSpc>
            </a:pPr>
            <a:r>
              <a:rPr b="1" i="1" lang="fr-FR" sz="800" strike="noStrike">
                <a:solidFill>
                  <a:srgbClr val="ffffff"/>
                </a:solidFill>
                <a:latin typeface="Calibri"/>
                <a:ea typeface="Lucida Sans Unicode"/>
              </a:rPr>
              <a:t> </a:t>
            </a:r>
            <a:endParaRPr/>
          </a:p>
        </p:txBody>
      </p:sp>
      <p:sp>
        <p:nvSpPr>
          <p:cNvPr id="708" name="CustomShape 82"/>
          <p:cNvSpPr/>
          <p:nvPr/>
        </p:nvSpPr>
        <p:spPr>
          <a:xfrm>
            <a:off x="8602560" y="47970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8-9</a:t>
            </a:r>
            <a:endParaRPr/>
          </a:p>
          <a:p>
            <a:pPr algn="ctr">
              <a:lnSpc>
                <a:spcPct val="100000"/>
              </a:lnSpc>
            </a:pPr>
            <a:r>
              <a:rPr b="1" i="1" lang="fr-FR" sz="800" strike="noStrike">
                <a:solidFill>
                  <a:srgbClr val="ffffff"/>
                </a:solidFill>
                <a:latin typeface="Calibri"/>
                <a:ea typeface="Lucida Sans Unicode"/>
              </a:rPr>
              <a:t>  </a:t>
            </a:r>
            <a:endParaRPr/>
          </a:p>
        </p:txBody>
      </p:sp>
      <p:sp>
        <p:nvSpPr>
          <p:cNvPr id="709" name="CustomShape 83"/>
          <p:cNvSpPr/>
          <p:nvPr/>
        </p:nvSpPr>
        <p:spPr>
          <a:xfrm rot="16200000">
            <a:off x="54720" y="6316200"/>
            <a:ext cx="507600" cy="467640"/>
          </a:xfrm>
          <a:prstGeom prst="rect">
            <a:avLst/>
          </a:prstGeom>
          <a:solidFill>
            <a:schemeClr val="accent6">
              <a:lumMod val="50000"/>
            </a:schemeClr>
          </a:solidFill>
          <a:ln w="9360">
            <a:noFill/>
          </a:ln>
        </p:spPr>
        <p:style>
          <a:lnRef idx="0"/>
          <a:fillRef idx="0"/>
          <a:effectRef idx="0"/>
          <a:fontRef idx="minor"/>
        </p:style>
        <p:txBody>
          <a:bodyPr lIns="0" rIns="0" tIns="0" bIns="0" anchor="ctr"/>
          <a:p>
            <a:pPr algn="ctr">
              <a:lnSpc>
                <a:spcPct val="100000"/>
              </a:lnSpc>
            </a:pPr>
            <a:r>
              <a:rPr b="1" lang="fr-FR" sz="800" strike="noStrike">
                <a:solidFill>
                  <a:srgbClr val="ffffff"/>
                </a:solidFill>
                <a:latin typeface="Calibri"/>
                <a:ea typeface="Lucida Sans Unicode"/>
              </a:rPr>
              <a:t>Autres*</a:t>
            </a:r>
            <a:endParaRPr/>
          </a:p>
        </p:txBody>
      </p:sp>
      <p:sp>
        <p:nvSpPr>
          <p:cNvPr id="710" name="CustomShape 84"/>
          <p:cNvSpPr/>
          <p:nvPr/>
        </p:nvSpPr>
        <p:spPr>
          <a:xfrm>
            <a:off x="639720" y="6598440"/>
            <a:ext cx="7247880" cy="212400"/>
          </a:xfrm>
          <a:prstGeom prst="rect">
            <a:avLst/>
          </a:prstGeom>
          <a:solidFill>
            <a:schemeClr val="bg1"/>
          </a:solidFill>
          <a:ln>
            <a:noFill/>
          </a:ln>
          <a:effectLst>
            <a:glow rad="63500">
              <a:schemeClr val="accent4">
                <a:satMod val="175000"/>
                <a:alpha val="40000"/>
              </a:schemeClr>
            </a:glow>
          </a:effectLst>
        </p:spPr>
        <p:style>
          <a:lnRef idx="0"/>
          <a:fillRef idx="0"/>
          <a:effectRef idx="0"/>
          <a:fontRef idx="minor"/>
        </p:style>
        <p:txBody>
          <a:bodyPr lIns="90000" rIns="90000" tIns="45000" bIns="45000" anchor="ctr"/>
          <a:p>
            <a:pPr>
              <a:lnSpc>
                <a:spcPct val="100000"/>
              </a:lnSpc>
            </a:pPr>
            <a:r>
              <a:rPr b="1" i="1" lang="fr-FR" sz="800" strike="noStrike">
                <a:solidFill>
                  <a:srgbClr val="000000"/>
                </a:solidFill>
                <a:latin typeface="Calibri"/>
                <a:ea typeface="Lucida Sans Unicode"/>
              </a:rPr>
              <a:t>*Autres : </a:t>
            </a:r>
            <a:r>
              <a:rPr i="1" lang="fr-FR" sz="800" strike="noStrike">
                <a:solidFill>
                  <a:srgbClr val="000000"/>
                </a:solidFill>
                <a:latin typeface="Calibri"/>
                <a:ea typeface="Lucida Sans Unicode"/>
              </a:rPr>
              <a:t>Gestionnaires CIR  accidents de travail / situations handicap et invalidité / médecine préventive  , politique immobilière</a:t>
            </a:r>
            <a:endParaRPr/>
          </a:p>
        </p:txBody>
      </p:sp>
      <p:sp>
        <p:nvSpPr>
          <p:cNvPr id="711" name="CustomShape 85"/>
          <p:cNvSpPr/>
          <p:nvPr/>
        </p:nvSpPr>
        <p:spPr>
          <a:xfrm>
            <a:off x="8365680" y="615600"/>
            <a:ext cx="1475640" cy="250920"/>
          </a:xfrm>
          <a:prstGeom prst="rect">
            <a:avLst/>
          </a:prstGeom>
          <a:solidFill>
            <a:schemeClr val="accent2">
              <a:lumMod val="20000"/>
              <a:lumOff val="80000"/>
            </a:schemeClr>
          </a:solidFill>
          <a:ln w="9360">
            <a:noFill/>
          </a:ln>
        </p:spPr>
        <p:style>
          <a:lnRef idx="0"/>
          <a:fillRef idx="0"/>
          <a:effectRef idx="0"/>
          <a:fontRef idx="minor"/>
        </p:style>
        <p:txBody>
          <a:bodyPr anchor="ctr"/>
          <a:p>
            <a:pPr>
              <a:lnSpc>
                <a:spcPct val="100000"/>
              </a:lnSpc>
            </a:pPr>
            <a:r>
              <a:rPr b="1" i="1" lang="fr-FR" sz="800" strike="noStrike">
                <a:solidFill>
                  <a:srgbClr val="004272"/>
                </a:solidFill>
                <a:latin typeface="Trebuchet MS"/>
                <a:ea typeface="Lucida Sans Unicode"/>
              </a:rPr>
              <a:t>Période de vacances</a:t>
            </a:r>
            <a:endParaRPr/>
          </a:p>
        </p:txBody>
      </p:sp>
      <p:sp>
        <p:nvSpPr>
          <p:cNvPr id="712" name="CustomShape 86"/>
          <p:cNvSpPr/>
          <p:nvPr/>
        </p:nvSpPr>
        <p:spPr>
          <a:xfrm>
            <a:off x="9011160" y="63190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a:t>
            </a:r>
            <a:endParaRPr/>
          </a:p>
        </p:txBody>
      </p:sp>
      <p:sp>
        <p:nvSpPr>
          <p:cNvPr id="713" name="CustomShape 87"/>
          <p:cNvSpPr/>
          <p:nvPr/>
        </p:nvSpPr>
        <p:spPr>
          <a:xfrm>
            <a:off x="9358920" y="63190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a:t>
            </a:r>
            <a:endParaRPr/>
          </a:p>
        </p:txBody>
      </p:sp>
      <p:sp>
        <p:nvSpPr>
          <p:cNvPr id="714" name="CustomShape 88"/>
          <p:cNvSpPr/>
          <p:nvPr/>
        </p:nvSpPr>
        <p:spPr>
          <a:xfrm>
            <a:off x="4938480" y="615600"/>
            <a:ext cx="1527480" cy="25092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900" strike="noStrike">
                <a:solidFill>
                  <a:srgbClr val="002060"/>
                </a:solidFill>
                <a:latin typeface="Calibri"/>
                <a:ea typeface="Lucida Sans Unicode"/>
              </a:rPr>
              <a:t>Formation au MCC </a:t>
            </a:r>
            <a:endParaRPr/>
          </a:p>
          <a:p>
            <a:pPr algn="ctr">
              <a:lnSpc>
                <a:spcPct val="100000"/>
              </a:lnSpc>
            </a:pPr>
            <a:r>
              <a:rPr b="1" i="1" lang="fr-FR" sz="900" strike="noStrike">
                <a:solidFill>
                  <a:srgbClr val="002060"/>
                </a:solidFill>
                <a:latin typeface="Calibri"/>
                <a:ea typeface="Lucida Sans Unicode"/>
              </a:rPr>
              <a:t> </a:t>
            </a:r>
            <a:endParaRPr/>
          </a:p>
        </p:txBody>
      </p:sp>
      <p:sp>
        <p:nvSpPr>
          <p:cNvPr id="715" name="CustomShape 89"/>
          <p:cNvSpPr/>
          <p:nvPr/>
        </p:nvSpPr>
        <p:spPr>
          <a:xfrm>
            <a:off x="6576120" y="615600"/>
            <a:ext cx="1527480" cy="250920"/>
          </a:xfrm>
          <a:prstGeom prst="rect">
            <a:avLst/>
          </a:prstGeom>
          <a:solidFill>
            <a:schemeClr val="accent6">
              <a:lumMod val="40000"/>
              <a:lumOff val="60000"/>
            </a:schemeClr>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900" strike="noStrike">
                <a:solidFill>
                  <a:srgbClr val="002060"/>
                </a:solidFill>
                <a:latin typeface="Calibri"/>
                <a:ea typeface="Lucida Sans Unicode"/>
              </a:rPr>
              <a:t>Formation au CISIRH</a:t>
            </a:r>
            <a:endParaRPr/>
          </a:p>
          <a:p>
            <a:pPr algn="ctr">
              <a:lnSpc>
                <a:spcPct val="100000"/>
              </a:lnSpc>
            </a:pPr>
            <a:r>
              <a:rPr b="1" i="1" lang="fr-FR" sz="900" strike="noStrike">
                <a:solidFill>
                  <a:srgbClr val="002060"/>
                </a:solidFill>
                <a:latin typeface="Calibri"/>
                <a:ea typeface="Lucida Sans Unicode"/>
              </a:rPr>
              <a:t> </a:t>
            </a:r>
            <a:endParaRPr/>
          </a:p>
        </p:txBody>
      </p:sp>
      <p:sp>
        <p:nvSpPr>
          <p:cNvPr id="716" name="CustomShape 90"/>
          <p:cNvSpPr/>
          <p:nvPr/>
        </p:nvSpPr>
        <p:spPr>
          <a:xfrm>
            <a:off x="2072880" y="1828080"/>
            <a:ext cx="323640" cy="22032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ctr"/>
          <a:p>
            <a:pPr algn="ctr">
              <a:lnSpc>
                <a:spcPct val="100000"/>
              </a:lnSpc>
            </a:pPr>
            <a:r>
              <a:rPr b="1" i="1" lang="fr-FR" sz="700" strike="noStrike">
                <a:solidFill>
                  <a:srgbClr val="002060"/>
                </a:solidFill>
                <a:latin typeface="Calibri"/>
                <a:ea typeface="Lucida Sans Unicode"/>
              </a:rPr>
              <a:t>Pédag</a:t>
            </a:r>
            <a:endParaRPr/>
          </a:p>
        </p:txBody>
      </p:sp>
      <p:sp>
        <p:nvSpPr>
          <p:cNvPr id="717" name="CustomShape 91"/>
          <p:cNvSpPr/>
          <p:nvPr/>
        </p:nvSpPr>
        <p:spPr>
          <a:xfrm>
            <a:off x="2072880" y="170064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5-7</a:t>
            </a:r>
            <a:endParaRPr/>
          </a:p>
          <a:p>
            <a:pPr algn="ctr">
              <a:lnSpc>
                <a:spcPct val="100000"/>
              </a:lnSpc>
            </a:pPr>
            <a:r>
              <a:rPr b="1" i="1" lang="fr-FR" sz="800" strike="noStrike">
                <a:solidFill>
                  <a:srgbClr val="ffffff"/>
                </a:solidFill>
                <a:latin typeface="Calibri"/>
                <a:ea typeface="Lucida Sans Unicode"/>
              </a:rPr>
              <a:t>  </a:t>
            </a:r>
            <a:endParaRPr/>
          </a:p>
        </p:txBody>
      </p:sp>
      <p:sp>
        <p:nvSpPr>
          <p:cNvPr id="718" name="CustomShape 92"/>
          <p:cNvSpPr/>
          <p:nvPr/>
        </p:nvSpPr>
        <p:spPr>
          <a:xfrm>
            <a:off x="4982400" y="25552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a:t>
            </a:r>
            <a:endParaRPr/>
          </a:p>
        </p:txBody>
      </p:sp>
      <p:sp>
        <p:nvSpPr>
          <p:cNvPr id="719" name="CustomShape 93"/>
          <p:cNvSpPr/>
          <p:nvPr/>
        </p:nvSpPr>
        <p:spPr>
          <a:xfrm>
            <a:off x="4982400" y="242100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3-4</a:t>
            </a:r>
            <a:endParaRPr/>
          </a:p>
          <a:p>
            <a:pPr algn="ctr">
              <a:lnSpc>
                <a:spcPct val="100000"/>
              </a:lnSpc>
            </a:pPr>
            <a:r>
              <a:rPr b="1" i="1" lang="fr-FR" sz="800" strike="noStrike">
                <a:solidFill>
                  <a:srgbClr val="ffffff"/>
                </a:solidFill>
                <a:latin typeface="Calibri"/>
                <a:ea typeface="Lucida Sans Unicode"/>
              </a:rPr>
              <a:t>  </a:t>
            </a:r>
            <a:endParaRPr/>
          </a:p>
        </p:txBody>
      </p:sp>
      <p:sp>
        <p:nvSpPr>
          <p:cNvPr id="720" name="CustomShape 94"/>
          <p:cNvSpPr/>
          <p:nvPr/>
        </p:nvSpPr>
        <p:spPr>
          <a:xfrm>
            <a:off x="7197480" y="4631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S12</a:t>
            </a:r>
            <a:endParaRPr/>
          </a:p>
        </p:txBody>
      </p:sp>
      <p:sp>
        <p:nvSpPr>
          <p:cNvPr id="721" name="CustomShape 95"/>
          <p:cNvSpPr/>
          <p:nvPr/>
        </p:nvSpPr>
        <p:spPr>
          <a:xfrm>
            <a:off x="7542720" y="46407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S12</a:t>
            </a:r>
            <a:endParaRPr/>
          </a:p>
        </p:txBody>
      </p:sp>
      <p:sp>
        <p:nvSpPr>
          <p:cNvPr id="722" name="CustomShape 96"/>
          <p:cNvSpPr/>
          <p:nvPr/>
        </p:nvSpPr>
        <p:spPr>
          <a:xfrm>
            <a:off x="7197480" y="448812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13-15</a:t>
            </a:r>
            <a:endParaRPr/>
          </a:p>
          <a:p>
            <a:pPr algn="ctr">
              <a:lnSpc>
                <a:spcPct val="100000"/>
              </a:lnSpc>
            </a:pPr>
            <a:r>
              <a:rPr b="1" i="1" lang="fr-FR" sz="800" strike="noStrike">
                <a:solidFill>
                  <a:srgbClr val="ffffff"/>
                </a:solidFill>
                <a:latin typeface="Calibri"/>
                <a:ea typeface="Lucida Sans Unicode"/>
              </a:rPr>
              <a:t>  </a:t>
            </a:r>
            <a:endParaRPr/>
          </a:p>
        </p:txBody>
      </p:sp>
      <p:sp>
        <p:nvSpPr>
          <p:cNvPr id="723" name="CustomShape 97"/>
          <p:cNvSpPr/>
          <p:nvPr/>
        </p:nvSpPr>
        <p:spPr>
          <a:xfrm>
            <a:off x="7542720" y="448812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18-19</a:t>
            </a:r>
            <a:endParaRPr/>
          </a:p>
          <a:p>
            <a:pPr algn="ctr">
              <a:lnSpc>
                <a:spcPct val="100000"/>
              </a:lnSpc>
            </a:pPr>
            <a:r>
              <a:rPr b="1" i="1" lang="fr-FR" sz="800" strike="noStrike">
                <a:solidFill>
                  <a:srgbClr val="ffffff"/>
                </a:solidFill>
                <a:latin typeface="Calibri"/>
                <a:ea typeface="Lucida Sans Unicode"/>
              </a:rPr>
              <a:t> </a:t>
            </a:r>
            <a:endParaRPr/>
          </a:p>
        </p:txBody>
      </p:sp>
      <p:sp>
        <p:nvSpPr>
          <p:cNvPr id="724" name="CustomShape 98"/>
          <p:cNvSpPr/>
          <p:nvPr/>
        </p:nvSpPr>
        <p:spPr>
          <a:xfrm>
            <a:off x="7531560" y="548496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21-22</a:t>
            </a:r>
            <a:endParaRPr/>
          </a:p>
          <a:p>
            <a:pPr algn="ctr">
              <a:lnSpc>
                <a:spcPct val="100000"/>
              </a:lnSpc>
            </a:pPr>
            <a:r>
              <a:rPr b="1" i="1" lang="fr-FR" sz="800" strike="noStrike">
                <a:solidFill>
                  <a:srgbClr val="ffffff"/>
                </a:solidFill>
                <a:latin typeface="Calibri"/>
                <a:ea typeface="Lucida Sans Unicode"/>
              </a:rPr>
              <a:t> </a:t>
            </a:r>
            <a:endParaRPr/>
          </a:p>
        </p:txBody>
      </p:sp>
      <p:sp>
        <p:nvSpPr>
          <p:cNvPr id="725" name="Line 99"/>
          <p:cNvSpPr/>
          <p:nvPr/>
        </p:nvSpPr>
        <p:spPr>
          <a:xfrm>
            <a:off x="84240" y="6237360"/>
            <a:ext cx="9541440" cy="0"/>
          </a:xfrm>
          <a:prstGeom prst="line">
            <a:avLst/>
          </a:prstGeom>
          <a:ln w="9360">
            <a:solidFill>
              <a:schemeClr val="bg1">
                <a:lumMod val="50000"/>
              </a:schemeClr>
            </a:solidFill>
            <a:custDash>
              <a:ds d="100000" sp="100000"/>
            </a:custDash>
            <a:round/>
          </a:ln>
        </p:spPr>
      </p:sp>
      <p:sp>
        <p:nvSpPr>
          <p:cNvPr id="726" name="CustomShape 100"/>
          <p:cNvSpPr/>
          <p:nvPr/>
        </p:nvSpPr>
        <p:spPr>
          <a:xfrm>
            <a:off x="7906680" y="548496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28-29</a:t>
            </a:r>
            <a:endParaRPr/>
          </a:p>
          <a:p>
            <a:pPr algn="ctr">
              <a:lnSpc>
                <a:spcPct val="100000"/>
              </a:lnSpc>
            </a:pPr>
            <a:r>
              <a:rPr b="1" i="1" lang="fr-FR" sz="800" strike="noStrike">
                <a:solidFill>
                  <a:srgbClr val="ffffff"/>
                </a:solidFill>
                <a:latin typeface="Calibri"/>
                <a:ea typeface="Lucida Sans Unicode"/>
              </a:rPr>
              <a:t>  </a:t>
            </a:r>
            <a:endParaRPr/>
          </a:p>
        </p:txBody>
      </p:sp>
      <p:sp>
        <p:nvSpPr>
          <p:cNvPr id="727" name="CustomShape 101"/>
          <p:cNvSpPr/>
          <p:nvPr/>
        </p:nvSpPr>
        <p:spPr>
          <a:xfrm>
            <a:off x="8268840" y="548496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4-5</a:t>
            </a:r>
            <a:endParaRPr/>
          </a:p>
          <a:p>
            <a:pPr algn="ctr">
              <a:lnSpc>
                <a:spcPct val="100000"/>
              </a:lnSpc>
            </a:pPr>
            <a:r>
              <a:rPr b="1" i="1" lang="fr-FR" sz="800" strike="noStrike">
                <a:solidFill>
                  <a:srgbClr val="ffffff"/>
                </a:solidFill>
                <a:latin typeface="Calibri"/>
                <a:ea typeface="Lucida Sans Unicode"/>
              </a:rPr>
              <a:t> </a:t>
            </a:r>
            <a:endParaRPr/>
          </a:p>
        </p:txBody>
      </p:sp>
      <p:sp>
        <p:nvSpPr>
          <p:cNvPr id="728" name="CustomShape 102"/>
          <p:cNvSpPr/>
          <p:nvPr/>
        </p:nvSpPr>
        <p:spPr>
          <a:xfrm>
            <a:off x="8655120" y="5484960"/>
            <a:ext cx="323640" cy="121320"/>
          </a:xfrm>
          <a:prstGeom prst="rect">
            <a:avLst/>
          </a:prstGeom>
          <a:solidFill>
            <a:schemeClr val="tx1"/>
          </a:solidFill>
          <a:ln w="9360">
            <a:solidFill>
              <a:schemeClr val="bg1"/>
            </a:solidFill>
            <a:round/>
          </a:ln>
        </p:spPr>
        <p:style>
          <a:lnRef idx="0"/>
          <a:fillRef idx="0"/>
          <a:effectRef idx="0"/>
          <a:fontRef idx="minor"/>
        </p:style>
        <p:txBody>
          <a:bodyPr lIns="0" rIns="0" tIns="0" bIns="0" anchor="ctr"/>
          <a:p>
            <a:pPr algn="ctr">
              <a:lnSpc>
                <a:spcPct val="100000"/>
              </a:lnSpc>
            </a:pPr>
            <a:endParaRPr/>
          </a:p>
          <a:p>
            <a:pPr algn="ctr">
              <a:lnSpc>
                <a:spcPct val="100000"/>
              </a:lnSpc>
            </a:pPr>
            <a:r>
              <a:rPr b="1" i="1" lang="fr-FR" sz="800" strike="noStrike">
                <a:solidFill>
                  <a:srgbClr val="ffffff"/>
                </a:solidFill>
                <a:latin typeface="Calibri"/>
                <a:ea typeface="Lucida Sans Unicode"/>
              </a:rPr>
              <a:t>11-12</a:t>
            </a:r>
            <a:endParaRPr/>
          </a:p>
          <a:p>
            <a:pPr algn="ctr">
              <a:lnSpc>
                <a:spcPct val="100000"/>
              </a:lnSpc>
            </a:pPr>
            <a:r>
              <a:rPr b="1" i="1" lang="fr-FR" sz="800" strike="noStrike">
                <a:solidFill>
                  <a:srgbClr val="ffffff"/>
                </a:solidFill>
                <a:latin typeface="Calibri"/>
                <a:ea typeface="Lucida Sans Unicode"/>
              </a:rPr>
              <a:t>  </a:t>
            </a:r>
            <a:endParaRPr/>
          </a:p>
        </p:txBody>
      </p:sp>
      <p:sp>
        <p:nvSpPr>
          <p:cNvPr id="729" name="CustomShape 103"/>
          <p:cNvSpPr/>
          <p:nvPr/>
        </p:nvSpPr>
        <p:spPr>
          <a:xfrm>
            <a:off x="7546680" y="56232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S9 </a:t>
            </a:r>
            <a:endParaRPr/>
          </a:p>
        </p:txBody>
      </p:sp>
      <p:sp>
        <p:nvSpPr>
          <p:cNvPr id="730" name="CustomShape 104"/>
          <p:cNvSpPr/>
          <p:nvPr/>
        </p:nvSpPr>
        <p:spPr>
          <a:xfrm>
            <a:off x="7546680" y="57441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S10</a:t>
            </a:r>
            <a:endParaRPr/>
          </a:p>
        </p:txBody>
      </p:sp>
      <p:sp>
        <p:nvSpPr>
          <p:cNvPr id="731" name="CustomShape 105"/>
          <p:cNvSpPr/>
          <p:nvPr/>
        </p:nvSpPr>
        <p:spPr>
          <a:xfrm>
            <a:off x="7546680" y="58651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S11</a:t>
            </a:r>
            <a:endParaRPr/>
          </a:p>
        </p:txBody>
      </p:sp>
      <p:sp>
        <p:nvSpPr>
          <p:cNvPr id="732" name="CustomShape 106"/>
          <p:cNvSpPr/>
          <p:nvPr/>
        </p:nvSpPr>
        <p:spPr>
          <a:xfrm>
            <a:off x="7546680" y="60904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S13</a:t>
            </a:r>
            <a:endParaRPr/>
          </a:p>
        </p:txBody>
      </p:sp>
      <p:sp>
        <p:nvSpPr>
          <p:cNvPr id="733" name="CustomShape 107"/>
          <p:cNvSpPr/>
          <p:nvPr/>
        </p:nvSpPr>
        <p:spPr>
          <a:xfrm>
            <a:off x="7542720" y="59680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S12</a:t>
            </a:r>
            <a:endParaRPr/>
          </a:p>
        </p:txBody>
      </p:sp>
      <p:sp>
        <p:nvSpPr>
          <p:cNvPr id="734" name="CustomShape 108"/>
          <p:cNvSpPr/>
          <p:nvPr/>
        </p:nvSpPr>
        <p:spPr>
          <a:xfrm>
            <a:off x="7914240" y="56253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S19 </a:t>
            </a:r>
            <a:endParaRPr/>
          </a:p>
        </p:txBody>
      </p:sp>
      <p:sp>
        <p:nvSpPr>
          <p:cNvPr id="735" name="CustomShape 109"/>
          <p:cNvSpPr/>
          <p:nvPr/>
        </p:nvSpPr>
        <p:spPr>
          <a:xfrm>
            <a:off x="7914240" y="57459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S20</a:t>
            </a:r>
            <a:endParaRPr/>
          </a:p>
        </p:txBody>
      </p:sp>
      <p:sp>
        <p:nvSpPr>
          <p:cNvPr id="736" name="CustomShape 110"/>
          <p:cNvSpPr/>
          <p:nvPr/>
        </p:nvSpPr>
        <p:spPr>
          <a:xfrm>
            <a:off x="7914240" y="58672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S21</a:t>
            </a:r>
            <a:endParaRPr/>
          </a:p>
        </p:txBody>
      </p:sp>
      <p:sp>
        <p:nvSpPr>
          <p:cNvPr id="737" name="CustomShape 111"/>
          <p:cNvSpPr/>
          <p:nvPr/>
        </p:nvSpPr>
        <p:spPr>
          <a:xfrm>
            <a:off x="7914240" y="609264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S23</a:t>
            </a:r>
            <a:endParaRPr/>
          </a:p>
        </p:txBody>
      </p:sp>
      <p:sp>
        <p:nvSpPr>
          <p:cNvPr id="738" name="CustomShape 112"/>
          <p:cNvSpPr/>
          <p:nvPr/>
        </p:nvSpPr>
        <p:spPr>
          <a:xfrm>
            <a:off x="7910640" y="59702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S22</a:t>
            </a:r>
            <a:endParaRPr/>
          </a:p>
        </p:txBody>
      </p:sp>
      <p:sp>
        <p:nvSpPr>
          <p:cNvPr id="739" name="CustomShape 113"/>
          <p:cNvSpPr/>
          <p:nvPr/>
        </p:nvSpPr>
        <p:spPr>
          <a:xfrm>
            <a:off x="7900560" y="49208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S14 </a:t>
            </a:r>
            <a:endParaRPr/>
          </a:p>
        </p:txBody>
      </p:sp>
      <p:sp>
        <p:nvSpPr>
          <p:cNvPr id="740" name="CustomShape 114"/>
          <p:cNvSpPr/>
          <p:nvPr/>
        </p:nvSpPr>
        <p:spPr>
          <a:xfrm>
            <a:off x="7900560" y="50414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S15</a:t>
            </a:r>
            <a:endParaRPr/>
          </a:p>
        </p:txBody>
      </p:sp>
      <p:sp>
        <p:nvSpPr>
          <p:cNvPr id="741" name="CustomShape 115"/>
          <p:cNvSpPr/>
          <p:nvPr/>
        </p:nvSpPr>
        <p:spPr>
          <a:xfrm>
            <a:off x="7900560" y="51624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S16</a:t>
            </a:r>
            <a:endParaRPr/>
          </a:p>
        </p:txBody>
      </p:sp>
      <p:sp>
        <p:nvSpPr>
          <p:cNvPr id="742" name="CustomShape 116"/>
          <p:cNvSpPr/>
          <p:nvPr/>
        </p:nvSpPr>
        <p:spPr>
          <a:xfrm>
            <a:off x="7900560" y="537336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S18</a:t>
            </a:r>
            <a:endParaRPr/>
          </a:p>
        </p:txBody>
      </p:sp>
      <p:sp>
        <p:nvSpPr>
          <p:cNvPr id="743" name="CustomShape 117"/>
          <p:cNvSpPr/>
          <p:nvPr/>
        </p:nvSpPr>
        <p:spPr>
          <a:xfrm>
            <a:off x="7896600" y="52657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S127</a:t>
            </a:r>
            <a:endParaRPr/>
          </a:p>
        </p:txBody>
      </p:sp>
      <p:sp>
        <p:nvSpPr>
          <p:cNvPr id="744" name="CustomShape 118"/>
          <p:cNvSpPr/>
          <p:nvPr/>
        </p:nvSpPr>
        <p:spPr>
          <a:xfrm>
            <a:off x="8268840" y="49219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S24 </a:t>
            </a:r>
            <a:endParaRPr/>
          </a:p>
        </p:txBody>
      </p:sp>
      <p:sp>
        <p:nvSpPr>
          <p:cNvPr id="745" name="CustomShape 119"/>
          <p:cNvSpPr/>
          <p:nvPr/>
        </p:nvSpPr>
        <p:spPr>
          <a:xfrm>
            <a:off x="8268840" y="50425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S25</a:t>
            </a:r>
            <a:endParaRPr/>
          </a:p>
        </p:txBody>
      </p:sp>
      <p:sp>
        <p:nvSpPr>
          <p:cNvPr id="746" name="CustomShape 120"/>
          <p:cNvSpPr/>
          <p:nvPr/>
        </p:nvSpPr>
        <p:spPr>
          <a:xfrm>
            <a:off x="8268840" y="51634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S26</a:t>
            </a:r>
            <a:endParaRPr/>
          </a:p>
        </p:txBody>
      </p:sp>
      <p:sp>
        <p:nvSpPr>
          <p:cNvPr id="747" name="CustomShape 121"/>
          <p:cNvSpPr/>
          <p:nvPr/>
        </p:nvSpPr>
        <p:spPr>
          <a:xfrm>
            <a:off x="8268840" y="537480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S28</a:t>
            </a:r>
            <a:endParaRPr/>
          </a:p>
        </p:txBody>
      </p:sp>
      <p:sp>
        <p:nvSpPr>
          <p:cNvPr id="748" name="CustomShape 122"/>
          <p:cNvSpPr/>
          <p:nvPr/>
        </p:nvSpPr>
        <p:spPr>
          <a:xfrm>
            <a:off x="8264880" y="52668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S27</a:t>
            </a:r>
            <a:endParaRPr/>
          </a:p>
        </p:txBody>
      </p:sp>
      <p:sp>
        <p:nvSpPr>
          <p:cNvPr id="749" name="CustomShape 123"/>
          <p:cNvSpPr/>
          <p:nvPr/>
        </p:nvSpPr>
        <p:spPr>
          <a:xfrm>
            <a:off x="8272440" y="56253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S29 </a:t>
            </a:r>
            <a:endParaRPr/>
          </a:p>
        </p:txBody>
      </p:sp>
      <p:sp>
        <p:nvSpPr>
          <p:cNvPr id="750" name="CustomShape 124"/>
          <p:cNvSpPr/>
          <p:nvPr/>
        </p:nvSpPr>
        <p:spPr>
          <a:xfrm>
            <a:off x="8272440" y="57459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S30</a:t>
            </a:r>
            <a:endParaRPr/>
          </a:p>
        </p:txBody>
      </p:sp>
      <p:sp>
        <p:nvSpPr>
          <p:cNvPr id="751" name="CustomShape 125"/>
          <p:cNvSpPr/>
          <p:nvPr/>
        </p:nvSpPr>
        <p:spPr>
          <a:xfrm>
            <a:off x="8272440" y="58672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 31</a:t>
            </a:r>
            <a:endParaRPr/>
          </a:p>
        </p:txBody>
      </p:sp>
      <p:sp>
        <p:nvSpPr>
          <p:cNvPr id="752" name="CustomShape 126"/>
          <p:cNvSpPr/>
          <p:nvPr/>
        </p:nvSpPr>
        <p:spPr>
          <a:xfrm>
            <a:off x="8272440" y="609264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S33</a:t>
            </a:r>
            <a:endParaRPr/>
          </a:p>
        </p:txBody>
      </p:sp>
      <p:sp>
        <p:nvSpPr>
          <p:cNvPr id="753" name="CustomShape 127"/>
          <p:cNvSpPr/>
          <p:nvPr/>
        </p:nvSpPr>
        <p:spPr>
          <a:xfrm>
            <a:off x="8268840" y="59702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S32</a:t>
            </a:r>
            <a:endParaRPr/>
          </a:p>
        </p:txBody>
      </p:sp>
      <p:sp>
        <p:nvSpPr>
          <p:cNvPr id="754" name="CustomShape 128"/>
          <p:cNvSpPr/>
          <p:nvPr/>
        </p:nvSpPr>
        <p:spPr>
          <a:xfrm>
            <a:off x="8650080" y="563724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S39</a:t>
            </a:r>
            <a:endParaRPr/>
          </a:p>
        </p:txBody>
      </p:sp>
      <p:sp>
        <p:nvSpPr>
          <p:cNvPr id="755" name="CustomShape 129"/>
          <p:cNvSpPr/>
          <p:nvPr/>
        </p:nvSpPr>
        <p:spPr>
          <a:xfrm>
            <a:off x="8650080" y="57582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S40</a:t>
            </a:r>
            <a:endParaRPr/>
          </a:p>
        </p:txBody>
      </p:sp>
      <p:sp>
        <p:nvSpPr>
          <p:cNvPr id="756" name="CustomShape 130"/>
          <p:cNvSpPr/>
          <p:nvPr/>
        </p:nvSpPr>
        <p:spPr>
          <a:xfrm>
            <a:off x="8650080" y="58791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S41</a:t>
            </a:r>
            <a:endParaRPr/>
          </a:p>
        </p:txBody>
      </p:sp>
      <p:sp>
        <p:nvSpPr>
          <p:cNvPr id="757" name="CustomShape 131"/>
          <p:cNvSpPr/>
          <p:nvPr/>
        </p:nvSpPr>
        <p:spPr>
          <a:xfrm>
            <a:off x="8650080" y="61048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S43</a:t>
            </a:r>
            <a:endParaRPr/>
          </a:p>
        </p:txBody>
      </p:sp>
      <p:sp>
        <p:nvSpPr>
          <p:cNvPr id="758" name="CustomShape 132"/>
          <p:cNvSpPr/>
          <p:nvPr/>
        </p:nvSpPr>
        <p:spPr>
          <a:xfrm>
            <a:off x="8646480" y="59824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S42</a:t>
            </a:r>
            <a:endParaRPr/>
          </a:p>
        </p:txBody>
      </p:sp>
      <p:sp>
        <p:nvSpPr>
          <p:cNvPr id="759" name="CustomShape 133"/>
          <p:cNvSpPr/>
          <p:nvPr/>
        </p:nvSpPr>
        <p:spPr>
          <a:xfrm>
            <a:off x="8606520" y="493200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S34</a:t>
            </a:r>
            <a:endParaRPr/>
          </a:p>
        </p:txBody>
      </p:sp>
      <p:sp>
        <p:nvSpPr>
          <p:cNvPr id="760" name="CustomShape 134"/>
          <p:cNvSpPr/>
          <p:nvPr/>
        </p:nvSpPr>
        <p:spPr>
          <a:xfrm>
            <a:off x="8606520" y="505296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S35</a:t>
            </a:r>
            <a:endParaRPr/>
          </a:p>
        </p:txBody>
      </p:sp>
      <p:sp>
        <p:nvSpPr>
          <p:cNvPr id="761" name="CustomShape 135"/>
          <p:cNvSpPr/>
          <p:nvPr/>
        </p:nvSpPr>
        <p:spPr>
          <a:xfrm>
            <a:off x="8606520" y="517392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S36</a:t>
            </a:r>
            <a:endParaRPr/>
          </a:p>
        </p:txBody>
      </p:sp>
      <p:sp>
        <p:nvSpPr>
          <p:cNvPr id="762" name="CustomShape 136"/>
          <p:cNvSpPr/>
          <p:nvPr/>
        </p:nvSpPr>
        <p:spPr>
          <a:xfrm>
            <a:off x="8606520" y="5384880"/>
            <a:ext cx="323640" cy="106200"/>
          </a:xfrm>
          <a:prstGeom prst="rect">
            <a:avLst/>
          </a:prstGeom>
          <a:solidFill>
            <a:schemeClr val="accent2">
              <a:lumMod val="60000"/>
              <a:lumOff val="40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endParaRPr/>
          </a:p>
          <a:p>
            <a:pPr algn="ctr">
              <a:lnSpc>
                <a:spcPct val="100000"/>
              </a:lnSpc>
            </a:pPr>
            <a:r>
              <a:rPr b="1" i="1" lang="fr-FR" sz="700" strike="noStrike">
                <a:solidFill>
                  <a:srgbClr val="002060"/>
                </a:solidFill>
                <a:latin typeface="Calibri"/>
                <a:ea typeface="Lucida Sans Unicode"/>
              </a:rPr>
              <a:t>S38</a:t>
            </a:r>
            <a:endParaRPr/>
          </a:p>
        </p:txBody>
      </p:sp>
      <p:sp>
        <p:nvSpPr>
          <p:cNvPr id="763" name="CustomShape 137"/>
          <p:cNvSpPr/>
          <p:nvPr/>
        </p:nvSpPr>
        <p:spPr>
          <a:xfrm>
            <a:off x="8602560" y="5276880"/>
            <a:ext cx="323640" cy="106200"/>
          </a:xfrm>
          <a:prstGeom prst="rect">
            <a:avLst/>
          </a:prstGeom>
          <a:solidFill>
            <a:schemeClr val="accent1">
              <a:lumMod val="75000"/>
            </a:schemeClr>
          </a:solidFill>
          <a:ln w="9360">
            <a:solidFill>
              <a:schemeClr val="bg1"/>
            </a:solidFill>
            <a:round/>
          </a:ln>
        </p:spPr>
        <p:style>
          <a:lnRef idx="0"/>
          <a:fillRef idx="0"/>
          <a:effectRef idx="0"/>
          <a:fontRef idx="minor"/>
        </p:style>
        <p:txBody>
          <a:bodyPr lIns="0" rIns="0" tIns="0" bIns="0" anchor="b"/>
          <a:p>
            <a:pPr algn="ctr">
              <a:lnSpc>
                <a:spcPct val="100000"/>
              </a:lnSpc>
            </a:pPr>
            <a:endParaRPr/>
          </a:p>
          <a:p>
            <a:pPr algn="ctr">
              <a:lnSpc>
                <a:spcPct val="100000"/>
              </a:lnSpc>
            </a:pPr>
            <a:r>
              <a:rPr b="1" i="1" lang="fr-FR" sz="700" strike="noStrike">
                <a:solidFill>
                  <a:srgbClr val="002060"/>
                </a:solidFill>
                <a:latin typeface="Calibri"/>
                <a:ea typeface="Lucida Sans Unicode"/>
              </a:rPr>
              <a:t> </a:t>
            </a:r>
            <a:r>
              <a:rPr b="1" i="1" lang="fr-FR" sz="700" strike="noStrike">
                <a:solidFill>
                  <a:srgbClr val="002060"/>
                </a:solidFill>
                <a:latin typeface="Calibri"/>
                <a:ea typeface="Lucida Sans Unicode"/>
              </a:rPr>
              <a:t>S37</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64" name="TextShape 1"/>
          <p:cNvSpPr txBox="1"/>
          <p:nvPr/>
        </p:nvSpPr>
        <p:spPr>
          <a:xfrm>
            <a:off x="849240" y="125280"/>
            <a:ext cx="8928720" cy="85860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FORMATION </a:t>
            </a:r>
            <a:r>
              <a:rPr i="1" lang="en-GB" sz="24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La boîte à outils du Formateur Relais </a:t>
            </a:r>
            <a:endParaRPr/>
          </a:p>
        </p:txBody>
      </p:sp>
      <p:sp>
        <p:nvSpPr>
          <p:cNvPr id="765" name="TextShape 2"/>
          <p:cNvSpPr txBox="1"/>
          <p:nvPr/>
        </p:nvSpPr>
        <p:spPr>
          <a:xfrm>
            <a:off x="6738840" y="6532560"/>
            <a:ext cx="2304720" cy="290160"/>
          </a:xfrm>
          <a:prstGeom prst="rect">
            <a:avLst/>
          </a:prstGeom>
          <a:noFill/>
          <a:ln>
            <a:noFill/>
          </a:ln>
        </p:spPr>
        <p:txBody>
          <a:bodyPr lIns="90000" rIns="90000" tIns="46800" bIns="46800"/>
          <a:p>
            <a:pPr algn="r">
              <a:lnSpc>
                <a:spcPct val="100000"/>
              </a:lnSpc>
            </a:pPr>
            <a:fld id="{61BF3B94-BCDB-45F3-9D9E-C0940F913C1A}" type="slidenum">
              <a:rPr lang="fr-FR" sz="1200" strike="noStrike">
                <a:solidFill>
                  <a:srgbClr val="465741"/>
                </a:solidFill>
                <a:latin typeface="Trebuchet MS"/>
                <a:ea typeface="Lucida Sans Unicode"/>
              </a:rPr>
              <a:t>&lt;numéro&gt;</a:t>
            </a:fld>
            <a:endParaRPr/>
          </a:p>
        </p:txBody>
      </p:sp>
      <p:sp>
        <p:nvSpPr>
          <p:cNvPr id="766" name="CustomShape 3"/>
          <p:cNvSpPr/>
          <p:nvPr/>
        </p:nvSpPr>
        <p:spPr>
          <a:xfrm>
            <a:off x="3369960" y="1268640"/>
            <a:ext cx="5255640" cy="575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Supports de formation</a:t>
            </a:r>
            <a:endParaRPr/>
          </a:p>
          <a:p>
            <a:pPr>
              <a:lnSpc>
                <a:spcPct val="90000"/>
              </a:lnSpc>
              <a:buFont typeface="Arial"/>
              <a:buChar char="•"/>
            </a:pPr>
            <a:r>
              <a:rPr lang="fr-FR" sz="1200" strike="noStrike">
                <a:solidFill>
                  <a:srgbClr val="000000"/>
                </a:solidFill>
                <a:latin typeface="Calibri"/>
              </a:rPr>
              <a:t>Contextualisés et découpés par cursus stagiaire</a:t>
            </a:r>
            <a:endParaRPr/>
          </a:p>
        </p:txBody>
      </p:sp>
      <p:sp>
        <p:nvSpPr>
          <p:cNvPr id="767" name="CustomShape 4"/>
          <p:cNvSpPr/>
          <p:nvPr/>
        </p:nvSpPr>
        <p:spPr>
          <a:xfrm>
            <a:off x="3369960" y="5116320"/>
            <a:ext cx="5255640" cy="359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Base Ecole</a:t>
            </a:r>
            <a:endParaRPr/>
          </a:p>
          <a:p>
            <a:pPr>
              <a:lnSpc>
                <a:spcPct val="90000"/>
              </a:lnSpc>
              <a:buFont typeface="Arial"/>
              <a:buChar char="•"/>
            </a:pPr>
            <a:r>
              <a:rPr lang="fr-FR" sz="1200" strike="noStrike">
                <a:solidFill>
                  <a:srgbClr val="000000"/>
                </a:solidFill>
                <a:latin typeface="Calibri"/>
              </a:rPr>
              <a:t>Base d’entrainement pour naviguer sur l’outil et réaliser des exercices en formation</a:t>
            </a:r>
            <a:endParaRPr/>
          </a:p>
        </p:txBody>
      </p:sp>
      <p:sp>
        <p:nvSpPr>
          <p:cNvPr id="768" name="CustomShape 5"/>
          <p:cNvSpPr/>
          <p:nvPr/>
        </p:nvSpPr>
        <p:spPr>
          <a:xfrm>
            <a:off x="3369960" y="2023560"/>
            <a:ext cx="5255640" cy="503640"/>
          </a:xfrm>
          <a:prstGeom prst="rect">
            <a:avLst/>
          </a:prstGeom>
          <a:noFill/>
          <a:ln w="9360">
            <a:noFill/>
          </a:ln>
        </p:spPr>
        <p:style>
          <a:lnRef idx="0"/>
          <a:fillRef idx="0"/>
          <a:effectRef idx="0"/>
          <a:fontRef idx="minor"/>
        </p:style>
        <p:txBody>
          <a:bodyPr lIns="36000" rIns="36000" tIns="45000" bIns="45000" anchor="ctr"/>
          <a:p>
            <a:pPr>
              <a:lnSpc>
                <a:spcPct val="100000"/>
              </a:lnSpc>
            </a:pPr>
            <a:r>
              <a:rPr b="1" lang="fr-FR" sz="1400" strike="noStrike">
                <a:solidFill>
                  <a:srgbClr val="0070c0"/>
                </a:solidFill>
                <a:latin typeface="Calibri"/>
              </a:rPr>
              <a:t>Fils conducteurs </a:t>
            </a:r>
            <a:r>
              <a:rPr lang="fr-FR" sz="1200" strike="noStrike">
                <a:solidFill>
                  <a:srgbClr val="000000"/>
                </a:solidFill>
                <a:latin typeface="Calibri"/>
              </a:rPr>
              <a:t>(</a:t>
            </a:r>
            <a:r>
              <a:rPr lang="fr-FR" sz="1200" strike="noStrike">
                <a:solidFill>
                  <a:srgbClr val="000000"/>
                </a:solidFill>
                <a:latin typeface="Calibri"/>
              </a:rPr>
              <a:t>proposition de pas à pas, minuté sur toute la journée )</a:t>
            </a:r>
            <a:endParaRPr/>
          </a:p>
          <a:p>
            <a:pPr>
              <a:lnSpc>
                <a:spcPct val="100000"/>
              </a:lnSpc>
              <a:buFont typeface="Arial"/>
              <a:buChar char="•"/>
            </a:pPr>
            <a:r>
              <a:rPr lang="fr-FR" sz="1200" strike="noStrike">
                <a:solidFill>
                  <a:srgbClr val="000000"/>
                </a:solidFill>
                <a:latin typeface="Calibri"/>
              </a:rPr>
              <a:t>Personnalisés par parcours stagiaires  :  comprend des conseils pédagogiques, les messages clés à transmettre</a:t>
            </a:r>
            <a:endParaRPr/>
          </a:p>
        </p:txBody>
      </p:sp>
      <p:sp>
        <p:nvSpPr>
          <p:cNvPr id="769" name="CustomShape 6"/>
          <p:cNvSpPr/>
          <p:nvPr/>
        </p:nvSpPr>
        <p:spPr>
          <a:xfrm>
            <a:off x="3369960" y="3024360"/>
            <a:ext cx="5760000" cy="575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Modes Opératoires « pas à pas »</a:t>
            </a:r>
            <a:endParaRPr/>
          </a:p>
          <a:p>
            <a:pPr>
              <a:lnSpc>
                <a:spcPct val="90000"/>
              </a:lnSpc>
              <a:buFont typeface="Arial"/>
              <a:buChar char="•"/>
            </a:pPr>
            <a:r>
              <a:rPr lang="fr-FR" sz="1200" strike="noStrike">
                <a:solidFill>
                  <a:srgbClr val="000000"/>
                </a:solidFill>
                <a:latin typeface="Calibri"/>
              </a:rPr>
              <a:t>~ 30 modes opératoires sur des activités de gestions: gestion de la double carrière interne , gestion d’un congé maladie ordinaire, requalification d’un CMO en CLM et CLD etc.</a:t>
            </a:r>
            <a:endParaRPr/>
          </a:p>
          <a:p>
            <a:pPr>
              <a:lnSpc>
                <a:spcPct val="90000"/>
              </a:lnSpc>
            </a:pPr>
            <a:endParaRPr/>
          </a:p>
        </p:txBody>
      </p:sp>
      <p:pic>
        <p:nvPicPr>
          <p:cNvPr id="770" name="Picture 4" descr=""/>
          <p:cNvPicPr/>
          <p:nvPr/>
        </p:nvPicPr>
        <p:blipFill>
          <a:blip r:embed="rId1"/>
          <a:srcRect l="15031" t="22246" r="49040" b="16630"/>
          <a:stretch/>
        </p:blipFill>
        <p:spPr>
          <a:xfrm>
            <a:off x="1929600" y="2952360"/>
            <a:ext cx="485280" cy="503640"/>
          </a:xfrm>
          <a:prstGeom prst="rect">
            <a:avLst/>
          </a:prstGeom>
          <a:ln w="3240">
            <a:solidFill>
              <a:srgbClr val="d9d9d9"/>
            </a:solidFill>
            <a:round/>
          </a:ln>
        </p:spPr>
      </p:pic>
      <p:pic>
        <p:nvPicPr>
          <p:cNvPr id="771" name="Picture 3" descr=""/>
          <p:cNvPicPr/>
          <p:nvPr/>
        </p:nvPicPr>
        <p:blipFill>
          <a:blip r:embed="rId2"/>
          <a:srcRect l="53425" t="27296" r="10773" b="31918"/>
          <a:stretch/>
        </p:blipFill>
        <p:spPr>
          <a:xfrm>
            <a:off x="1353240" y="2880360"/>
            <a:ext cx="725400" cy="503640"/>
          </a:xfrm>
          <a:prstGeom prst="rect">
            <a:avLst/>
          </a:prstGeom>
          <a:ln w="3240">
            <a:solidFill>
              <a:srgbClr val="d9d9d9"/>
            </a:solidFill>
            <a:round/>
          </a:ln>
        </p:spPr>
      </p:pic>
      <p:pic>
        <p:nvPicPr>
          <p:cNvPr id="772" name="Picture 44" descr=""/>
          <p:cNvPicPr/>
          <p:nvPr/>
        </p:nvPicPr>
        <p:blipFill>
          <a:blip r:embed="rId3"/>
          <a:stretch/>
        </p:blipFill>
        <p:spPr>
          <a:xfrm>
            <a:off x="1641600" y="3600360"/>
            <a:ext cx="431640" cy="553680"/>
          </a:xfrm>
          <a:prstGeom prst="rect">
            <a:avLst/>
          </a:prstGeom>
          <a:ln w="9360">
            <a:noFill/>
          </a:ln>
        </p:spPr>
      </p:pic>
      <p:sp>
        <p:nvSpPr>
          <p:cNvPr id="773" name="CustomShape 7"/>
          <p:cNvSpPr/>
          <p:nvPr/>
        </p:nvSpPr>
        <p:spPr>
          <a:xfrm>
            <a:off x="3369960" y="3816360"/>
            <a:ext cx="4535640" cy="359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Cahier des corrigés d’exercices, Cahier des démonstrations</a:t>
            </a:r>
            <a:endParaRPr/>
          </a:p>
        </p:txBody>
      </p:sp>
      <p:sp>
        <p:nvSpPr>
          <p:cNvPr id="774" name="CustomShape 8"/>
          <p:cNvSpPr/>
          <p:nvPr/>
        </p:nvSpPr>
        <p:spPr>
          <a:xfrm>
            <a:off x="3369960" y="4464360"/>
            <a:ext cx="4535640" cy="359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Guide méthodologique du formateur</a:t>
            </a:r>
            <a:endParaRPr/>
          </a:p>
        </p:txBody>
      </p:sp>
      <p:pic>
        <p:nvPicPr>
          <p:cNvPr id="775" name="Picture 50" descr=""/>
          <p:cNvPicPr/>
          <p:nvPr/>
        </p:nvPicPr>
        <p:blipFill>
          <a:blip r:embed="rId4"/>
          <a:stretch/>
        </p:blipFill>
        <p:spPr>
          <a:xfrm>
            <a:off x="1479240" y="4941360"/>
            <a:ext cx="512280" cy="510120"/>
          </a:xfrm>
          <a:prstGeom prst="rect">
            <a:avLst/>
          </a:prstGeom>
          <a:ln w="9360">
            <a:noFill/>
          </a:ln>
        </p:spPr>
      </p:pic>
      <p:pic>
        <p:nvPicPr>
          <p:cNvPr id="776" name="Picture 2" descr=""/>
          <p:cNvPicPr/>
          <p:nvPr/>
        </p:nvPicPr>
        <p:blipFill>
          <a:blip r:embed="rId5"/>
          <a:stretch/>
        </p:blipFill>
        <p:spPr>
          <a:xfrm>
            <a:off x="1425240" y="1239840"/>
            <a:ext cx="863640" cy="649080"/>
          </a:xfrm>
          <a:prstGeom prst="rect">
            <a:avLst/>
          </a:prstGeom>
          <a:ln w="9360">
            <a:noFill/>
          </a:ln>
        </p:spPr>
      </p:pic>
      <p:pic>
        <p:nvPicPr>
          <p:cNvPr id="777" name="Picture 3" descr=""/>
          <p:cNvPicPr/>
          <p:nvPr/>
        </p:nvPicPr>
        <p:blipFill>
          <a:blip r:embed="rId6"/>
          <a:stretch/>
        </p:blipFill>
        <p:spPr>
          <a:xfrm>
            <a:off x="1425240" y="1951560"/>
            <a:ext cx="780840" cy="712440"/>
          </a:xfrm>
          <a:prstGeom prst="rect">
            <a:avLst/>
          </a:prstGeom>
          <a:ln w="9360">
            <a:noFill/>
          </a:ln>
        </p:spPr>
      </p:pic>
      <p:pic>
        <p:nvPicPr>
          <p:cNvPr id="778" name="Picture 4" descr=""/>
          <p:cNvPicPr/>
          <p:nvPr/>
        </p:nvPicPr>
        <p:blipFill>
          <a:blip r:embed="rId7"/>
          <a:stretch/>
        </p:blipFill>
        <p:spPr>
          <a:xfrm>
            <a:off x="1395360" y="5589360"/>
            <a:ext cx="803160" cy="503640"/>
          </a:xfrm>
          <a:prstGeom prst="rect">
            <a:avLst/>
          </a:prstGeom>
          <a:ln w="9360">
            <a:noFill/>
          </a:ln>
        </p:spPr>
      </p:pic>
      <p:sp>
        <p:nvSpPr>
          <p:cNvPr id="779" name="CustomShape 9"/>
          <p:cNvSpPr/>
          <p:nvPr/>
        </p:nvSpPr>
        <p:spPr>
          <a:xfrm>
            <a:off x="3369960" y="5733360"/>
            <a:ext cx="4535640" cy="359640"/>
          </a:xfrm>
          <a:prstGeom prst="rect">
            <a:avLst/>
          </a:prstGeom>
          <a:noFill/>
          <a:ln w="9360">
            <a:noFill/>
          </a:ln>
        </p:spPr>
        <p:style>
          <a:lnRef idx="0"/>
          <a:fillRef idx="0"/>
          <a:effectRef idx="0"/>
          <a:fontRef idx="minor"/>
        </p:style>
        <p:txBody>
          <a:bodyPr lIns="36000" rIns="36000" tIns="45000" bIns="45000" anchor="ctr"/>
          <a:p>
            <a:pPr>
              <a:lnSpc>
                <a:spcPct val="90000"/>
              </a:lnSpc>
            </a:pPr>
            <a:r>
              <a:rPr b="1" lang="fr-FR" sz="1400" strike="noStrike">
                <a:solidFill>
                  <a:srgbClr val="0070c0"/>
                </a:solidFill>
                <a:latin typeface="Calibri"/>
              </a:rPr>
              <a:t>Glossaire applicatif et métier de RenoiRH</a:t>
            </a:r>
            <a:endParaRPr/>
          </a:p>
        </p:txBody>
      </p:sp>
      <p:sp>
        <p:nvSpPr>
          <p:cNvPr id="780" name="Line 10"/>
          <p:cNvSpPr/>
          <p:nvPr/>
        </p:nvSpPr>
        <p:spPr>
          <a:xfrm>
            <a:off x="2793240" y="1385280"/>
            <a:ext cx="0" cy="324000"/>
          </a:xfrm>
          <a:prstGeom prst="line">
            <a:avLst/>
          </a:prstGeom>
          <a:ln w="9360">
            <a:solidFill>
              <a:srgbClr val="0070c0"/>
            </a:solidFill>
            <a:round/>
          </a:ln>
        </p:spPr>
      </p:sp>
      <p:sp>
        <p:nvSpPr>
          <p:cNvPr id="781" name="Line 11"/>
          <p:cNvSpPr/>
          <p:nvPr/>
        </p:nvSpPr>
        <p:spPr>
          <a:xfrm>
            <a:off x="2793240" y="1916640"/>
            <a:ext cx="0" cy="612000"/>
          </a:xfrm>
          <a:prstGeom prst="line">
            <a:avLst/>
          </a:prstGeom>
          <a:ln w="9360">
            <a:solidFill>
              <a:srgbClr val="0070c0"/>
            </a:solidFill>
            <a:round/>
          </a:ln>
        </p:spPr>
      </p:sp>
      <p:sp>
        <p:nvSpPr>
          <p:cNvPr id="782" name="Line 12"/>
          <p:cNvSpPr/>
          <p:nvPr/>
        </p:nvSpPr>
        <p:spPr>
          <a:xfrm>
            <a:off x="2793240" y="2853000"/>
            <a:ext cx="0" cy="648000"/>
          </a:xfrm>
          <a:prstGeom prst="line">
            <a:avLst/>
          </a:prstGeom>
          <a:ln w="9360">
            <a:solidFill>
              <a:srgbClr val="0070c0"/>
            </a:solidFill>
            <a:round/>
          </a:ln>
        </p:spPr>
      </p:sp>
      <p:sp>
        <p:nvSpPr>
          <p:cNvPr id="783" name="Line 13"/>
          <p:cNvSpPr/>
          <p:nvPr/>
        </p:nvSpPr>
        <p:spPr>
          <a:xfrm>
            <a:off x="2793240" y="3816360"/>
            <a:ext cx="0" cy="360000"/>
          </a:xfrm>
          <a:prstGeom prst="line">
            <a:avLst/>
          </a:prstGeom>
          <a:ln w="9360">
            <a:solidFill>
              <a:srgbClr val="0070c0"/>
            </a:solidFill>
            <a:round/>
          </a:ln>
        </p:spPr>
      </p:sp>
      <p:sp>
        <p:nvSpPr>
          <p:cNvPr id="784" name="Line 14"/>
          <p:cNvSpPr/>
          <p:nvPr/>
        </p:nvSpPr>
        <p:spPr>
          <a:xfrm>
            <a:off x="2793240" y="4464360"/>
            <a:ext cx="0" cy="360000"/>
          </a:xfrm>
          <a:prstGeom prst="line">
            <a:avLst/>
          </a:prstGeom>
          <a:ln w="9360">
            <a:solidFill>
              <a:srgbClr val="0070c0"/>
            </a:solidFill>
            <a:round/>
          </a:ln>
        </p:spPr>
      </p:sp>
      <p:sp>
        <p:nvSpPr>
          <p:cNvPr id="785" name="Line 15"/>
          <p:cNvSpPr/>
          <p:nvPr/>
        </p:nvSpPr>
        <p:spPr>
          <a:xfrm>
            <a:off x="2793240" y="5040360"/>
            <a:ext cx="0" cy="576000"/>
          </a:xfrm>
          <a:prstGeom prst="line">
            <a:avLst/>
          </a:prstGeom>
          <a:ln w="9360">
            <a:solidFill>
              <a:srgbClr val="0070c0"/>
            </a:solidFill>
            <a:round/>
          </a:ln>
        </p:spPr>
      </p:sp>
      <p:sp>
        <p:nvSpPr>
          <p:cNvPr id="786" name="Line 16"/>
          <p:cNvSpPr/>
          <p:nvPr/>
        </p:nvSpPr>
        <p:spPr>
          <a:xfrm>
            <a:off x="2793240" y="5733000"/>
            <a:ext cx="0" cy="360000"/>
          </a:xfrm>
          <a:prstGeom prst="line">
            <a:avLst/>
          </a:prstGeom>
          <a:ln w="9360">
            <a:solidFill>
              <a:srgbClr val="0070c0"/>
            </a:solidFill>
            <a:round/>
          </a:ln>
        </p:spPr>
      </p:sp>
      <p:sp>
        <p:nvSpPr>
          <p:cNvPr id="787" name="CustomShape 17"/>
          <p:cNvSpPr/>
          <p:nvPr/>
        </p:nvSpPr>
        <p:spPr>
          <a:xfrm>
            <a:off x="0" y="6237360"/>
            <a:ext cx="9777960" cy="483840"/>
          </a:xfrm>
          <a:prstGeom prst="snip2DiagRect">
            <a:avLst>
              <a:gd name="adj1" fmla="val 23139"/>
              <a:gd name="adj2" fmla="val 16667"/>
            </a:avLst>
          </a:prstGeom>
          <a:solidFill>
            <a:schemeClr val="bg1"/>
          </a:solidFill>
          <a:ln w="9360">
            <a:solidFill>
              <a:srgbClr val="8585e0"/>
            </a:solidFill>
          </a:ln>
          <a:effectLst>
            <a:outerShdw algn="ctr" blurRad="44450" dir="5400000" dist="27940">
              <a:srgbClr val="000000">
                <a:alpha val="32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90000"/>
              </a:lnSpc>
            </a:pPr>
            <a:r>
              <a:rPr lang="fr-FR" sz="1200" strike="noStrike">
                <a:solidFill>
                  <a:srgbClr val="002060"/>
                </a:solidFill>
                <a:latin typeface="Calibri"/>
              </a:rPr>
              <a:t>Le pôle formation organisera des rencontres avec chaque binôme en amont des formations afin de les accompagner dans l’organisation et la structuration de l’animation des formations utilisateurs</a:t>
            </a:r>
            <a:endParaRPr/>
          </a:p>
        </p:txBody>
      </p:sp>
      <p:pic>
        <p:nvPicPr>
          <p:cNvPr id="788" name="Picture 5" descr=""/>
          <p:cNvPicPr/>
          <p:nvPr/>
        </p:nvPicPr>
        <p:blipFill>
          <a:blip r:embed="rId8"/>
          <a:stretch/>
        </p:blipFill>
        <p:spPr>
          <a:xfrm>
            <a:off x="1582200" y="4320360"/>
            <a:ext cx="707040" cy="496800"/>
          </a:xfrm>
          <a:prstGeom prst="rect">
            <a:avLst/>
          </a:prstGeom>
          <a:ln w="9360">
            <a:solidFill>
              <a:schemeClr val="bg1">
                <a:lumMod val="95000"/>
              </a:schemeClr>
            </a:solidFill>
            <a:miter/>
          </a:ln>
        </p:spPr>
      </p:pic>
      <p:pic>
        <p:nvPicPr>
          <p:cNvPr id="789" name="Picture 2" descr=""/>
          <p:cNvPicPr/>
          <p:nvPr/>
        </p:nvPicPr>
        <p:blipFill>
          <a:blip r:embed="rId9"/>
          <a:stretch/>
        </p:blipFill>
        <p:spPr>
          <a:xfrm>
            <a:off x="1353240" y="4454280"/>
            <a:ext cx="672480" cy="468000"/>
          </a:xfrm>
          <a:prstGeom prst="rect">
            <a:avLst/>
          </a:prstGeom>
          <a:ln w="9360">
            <a:solidFill>
              <a:schemeClr val="bg1">
                <a:lumMod val="95000"/>
              </a:schemeClr>
            </a:solidFill>
            <a:miter/>
          </a:ln>
        </p:spPr>
      </p:pic>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0" name="TextShape 1"/>
          <p:cNvSpPr txBox="1"/>
          <p:nvPr/>
        </p:nvSpPr>
        <p:spPr>
          <a:xfrm>
            <a:off x="921240" y="125280"/>
            <a:ext cx="6669720" cy="858600"/>
          </a:xfrm>
          <a:prstGeom prst="rect">
            <a:avLst/>
          </a:prstGeom>
          <a:noFill/>
          <a:ln>
            <a:noFill/>
          </a:ln>
        </p:spPr>
        <p:txBody>
          <a:bodyPr lIns="90000" rIns="90000" tIns="46800" bIns="46800" anchor="b"/>
          <a:p>
            <a:pPr>
              <a:lnSpc>
                <a:spcPct val="100000"/>
              </a:lnSpc>
            </a:pPr>
            <a:r>
              <a:rPr b="1" lang="en-GB" sz="2000" strike="noStrike">
                <a:solidFill>
                  <a:srgbClr val="006666"/>
                </a:solidFill>
                <a:latin typeface="Trebuchet MS"/>
                <a:ea typeface="Lucida Sans Unicode"/>
              </a:rPr>
              <a:t>FORMATION </a:t>
            </a:r>
            <a:r>
              <a:rPr b="1" lang="en-GB" sz="20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Zoom sur la liste des modes opératoires « pas à pas » en cours de production par le CISIRH</a:t>
            </a:r>
            <a:endParaRPr/>
          </a:p>
        </p:txBody>
      </p:sp>
      <p:sp>
        <p:nvSpPr>
          <p:cNvPr id="791" name="TextShape 2"/>
          <p:cNvSpPr txBox="1"/>
          <p:nvPr/>
        </p:nvSpPr>
        <p:spPr>
          <a:xfrm>
            <a:off x="6738840" y="6532560"/>
            <a:ext cx="2304720" cy="290160"/>
          </a:xfrm>
          <a:prstGeom prst="rect">
            <a:avLst/>
          </a:prstGeom>
          <a:noFill/>
          <a:ln>
            <a:noFill/>
          </a:ln>
        </p:spPr>
        <p:txBody>
          <a:bodyPr lIns="90000" rIns="90000" tIns="46800" bIns="46800"/>
          <a:p>
            <a:pPr algn="r">
              <a:lnSpc>
                <a:spcPct val="100000"/>
              </a:lnSpc>
            </a:pPr>
            <a:fld id="{C53368F2-8FD3-4AA9-943C-5E81C9542D4B}" type="slidenum">
              <a:rPr lang="fr-FR" sz="1200" strike="noStrike">
                <a:solidFill>
                  <a:srgbClr val="465741"/>
                </a:solidFill>
                <a:latin typeface="Trebuchet MS"/>
                <a:ea typeface="Lucida Sans Unicode"/>
              </a:rPr>
              <a:t>&lt;numéro&gt;</a:t>
            </a:fld>
            <a:endParaRPr/>
          </a:p>
        </p:txBody>
      </p:sp>
      <p:sp>
        <p:nvSpPr>
          <p:cNvPr id="792" name="CustomShape 3"/>
          <p:cNvSpPr/>
          <p:nvPr/>
        </p:nvSpPr>
        <p:spPr>
          <a:xfrm>
            <a:off x="8040240" y="44640"/>
            <a:ext cx="1809720" cy="913320"/>
          </a:xfrm>
          <a:prstGeom prst="rect">
            <a:avLst/>
          </a:prstGeom>
          <a:solidFill>
            <a:schemeClr val="bg1"/>
          </a:solidFill>
          <a:ln>
            <a:noFill/>
          </a:ln>
          <a:effectLst>
            <a:glow rad="63500">
              <a:schemeClr val="accent4">
                <a:satMod val="175000"/>
                <a:alpha val="40000"/>
              </a:schemeClr>
            </a:glow>
          </a:effectLst>
        </p:spPr>
        <p:style>
          <a:lnRef idx="0"/>
          <a:fillRef idx="0"/>
          <a:effectRef idx="0"/>
          <a:fontRef idx="minor"/>
        </p:style>
        <p:txBody>
          <a:bodyPr lIns="90000" rIns="90000" tIns="45000" bIns="45000"/>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a:p>
            <a:pPr>
              <a:lnSpc>
                <a:spcPct val="100000"/>
              </a:lnSpc>
            </a:pPr>
            <a:endParaRPr/>
          </a:p>
        </p:txBody>
      </p:sp>
      <p:sp>
        <p:nvSpPr>
          <p:cNvPr id="793" name="CustomShape 4"/>
          <p:cNvSpPr/>
          <p:nvPr/>
        </p:nvSpPr>
        <p:spPr>
          <a:xfrm>
            <a:off x="7617240" y="404640"/>
            <a:ext cx="1815840" cy="120240"/>
          </a:xfrm>
          <a:prstGeom prst="rect">
            <a:avLst/>
          </a:prstGeom>
          <a:solidFill>
            <a:schemeClr val="accent3">
              <a:lumMod val="95000"/>
            </a:schemeClr>
          </a:solidFill>
          <a:ln w="9360">
            <a:noFill/>
          </a:ln>
        </p:spPr>
        <p:style>
          <a:lnRef idx="0"/>
          <a:fillRef idx="0"/>
          <a:effectRef idx="0"/>
          <a:fontRef idx="minor"/>
        </p:style>
        <p:txBody>
          <a:bodyPr anchor="ctr"/>
          <a:p>
            <a:pPr algn="ctr">
              <a:lnSpc>
                <a:spcPct val="100000"/>
              </a:lnSpc>
            </a:pPr>
            <a:r>
              <a:rPr b="1" i="1" lang="fr-FR" sz="800" strike="noStrike">
                <a:solidFill>
                  <a:srgbClr val="004272"/>
                </a:solidFill>
                <a:latin typeface="Arial"/>
              </a:rPr>
              <a:t>En cours </a:t>
            </a:r>
            <a:endParaRPr/>
          </a:p>
        </p:txBody>
      </p:sp>
      <p:sp>
        <p:nvSpPr>
          <p:cNvPr id="794" name="CustomShape 5"/>
          <p:cNvSpPr/>
          <p:nvPr/>
        </p:nvSpPr>
        <p:spPr>
          <a:xfrm>
            <a:off x="8060760" y="127440"/>
            <a:ext cx="934920" cy="24264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i="1" lang="fr-FR" sz="1000" strike="noStrike">
                <a:solidFill>
                  <a:srgbClr val="004272"/>
                </a:solidFill>
                <a:latin typeface="Arial"/>
              </a:rPr>
              <a:t>Légende</a:t>
            </a:r>
            <a:endParaRPr/>
          </a:p>
        </p:txBody>
      </p:sp>
      <p:sp>
        <p:nvSpPr>
          <p:cNvPr id="795" name="CustomShape 6"/>
          <p:cNvSpPr/>
          <p:nvPr/>
        </p:nvSpPr>
        <p:spPr>
          <a:xfrm>
            <a:off x="7617240" y="548640"/>
            <a:ext cx="1815840" cy="120240"/>
          </a:xfrm>
          <a:prstGeom prst="rect">
            <a:avLst/>
          </a:prstGeom>
          <a:solidFill>
            <a:schemeClr val="accent5">
              <a:lumMod val="40000"/>
              <a:lumOff val="60000"/>
            </a:schemeClr>
          </a:solidFill>
          <a:ln w="9360">
            <a:noFill/>
          </a:ln>
        </p:spPr>
        <p:style>
          <a:lnRef idx="0"/>
          <a:fillRef idx="0"/>
          <a:effectRef idx="0"/>
          <a:fontRef idx="minor"/>
        </p:style>
        <p:txBody>
          <a:bodyPr anchor="ctr"/>
          <a:p>
            <a:pPr algn="ctr">
              <a:lnSpc>
                <a:spcPct val="100000"/>
              </a:lnSpc>
            </a:pPr>
            <a:r>
              <a:rPr b="1" i="1" lang="fr-FR" sz="800" strike="noStrike">
                <a:solidFill>
                  <a:srgbClr val="004272"/>
                </a:solidFill>
                <a:latin typeface="Arial"/>
              </a:rPr>
              <a:t>FAIT</a:t>
            </a:r>
            <a:endParaRPr/>
          </a:p>
        </p:txBody>
      </p:sp>
      <p:graphicFrame>
        <p:nvGraphicFramePr>
          <p:cNvPr id="796" name="Table 7"/>
          <p:cNvGraphicFramePr/>
          <p:nvPr/>
        </p:nvGraphicFramePr>
        <p:xfrm>
          <a:off x="428760" y="1052640"/>
          <a:ext cx="9004680" cy="5375160"/>
        </p:xfrm>
        <a:graphic>
          <a:graphicData uri="http://schemas.openxmlformats.org/drawingml/2006/table">
            <a:tbl>
              <a:tblPr/>
              <a:tblGrid>
                <a:gridCol w="1913760"/>
                <a:gridCol w="7090920"/>
              </a:tblGrid>
              <a:tr h="182880">
                <a:tc>
                  <a:txBody>
                    <a:bodyPr lIns="0" rIns="0" tIns="0" bIns="0" anchor="b"/>
                    <a:p>
                      <a:pPr algn="ctr">
                        <a:lnSpc>
                          <a:spcPct val="100000"/>
                        </a:lnSpc>
                      </a:pPr>
                      <a:r>
                        <a:rPr b="1" i="1" lang="fr-FR" sz="1200" strike="noStrike">
                          <a:solidFill>
                            <a:srgbClr val="ffffff"/>
                          </a:solidFill>
                          <a:latin typeface="Calibri"/>
                        </a:rPr>
                        <a:t>Domaine</a:t>
                      </a:r>
                      <a:endParaRPr/>
                    </a:p>
                  </a:txBody>
                  <a:tcPr/>
                </a:tc>
                <a:tc>
                  <a:txBody>
                    <a:bodyPr lIns="0" rIns="0" tIns="0" bIns="0" anchor="b"/>
                    <a:p>
                      <a:pPr algn="ctr">
                        <a:lnSpc>
                          <a:spcPct val="100000"/>
                        </a:lnSpc>
                      </a:pPr>
                      <a:r>
                        <a:rPr b="1" i="1" lang="fr-FR" sz="1200" strike="noStrike">
                          <a:solidFill>
                            <a:srgbClr val="ffffff"/>
                          </a:solidFill>
                          <a:latin typeface="Calibri"/>
                        </a:rPr>
                        <a:t>Intitulé </a:t>
                      </a:r>
                      <a:endParaRPr/>
                    </a:p>
                  </a:txBody>
                  <a:tcPr/>
                </a:tc>
              </a:tr>
              <a:tr h="167760">
                <a:tc>
                  <a:txBody>
                    <a:bodyPr lIns="0" rIns="0" tIns="0" bIns="0" anchor="b"/>
                    <a:p>
                      <a:pPr algn="ctr">
                        <a:lnSpc>
                          <a:spcPct val="100000"/>
                        </a:lnSpc>
                      </a:pPr>
                      <a:r>
                        <a:rPr b="1" i="1" lang="fr-FR" sz="1100" strike="noStrike">
                          <a:solidFill>
                            <a:srgbClr val="000000"/>
                          </a:solidFill>
                          <a:latin typeface="Calibri"/>
                        </a:rPr>
                        <a:t>Affectation</a:t>
                      </a:r>
                      <a:endParaRPr/>
                    </a:p>
                  </a:txBody>
                  <a:tcPr/>
                </a:tc>
                <a:tc>
                  <a:txBody>
                    <a:bodyPr lIns="0" rIns="0" tIns="0" bIns="0" anchor="b"/>
                    <a:p>
                      <a:pPr>
                        <a:lnSpc>
                          <a:spcPct val="100000"/>
                        </a:lnSpc>
                      </a:pPr>
                      <a:r>
                        <a:rPr b="1" i="1" lang="fr-FR" sz="1100" strike="noStrike">
                          <a:solidFill>
                            <a:srgbClr val="000000"/>
                          </a:solidFill>
                          <a:latin typeface="Calibri"/>
                        </a:rPr>
                        <a:t>L'affectation d'un agent / poste  alimente automatiquement l'emploi type et l'emploi de référence.</a:t>
                      </a:r>
                      <a:endParaRPr/>
                    </a:p>
                  </a:txBody>
                  <a:tcPr/>
                </a:tc>
              </a:tr>
              <a:tr h="167760">
                <a:tc>
                  <a:txBody>
                    <a:bodyPr lIns="0" rIns="0" tIns="0" bIns="0" anchor="ctr"/>
                    <a:p>
                      <a:pPr algn="ctr">
                        <a:lnSpc>
                          <a:spcPct val="100000"/>
                        </a:lnSpc>
                      </a:pPr>
                      <a:r>
                        <a:rPr b="1" i="1" lang="fr-FR" sz="1100" strike="noStrike">
                          <a:solidFill>
                            <a:srgbClr val="000000"/>
                          </a:solidFill>
                          <a:latin typeface="Calibri"/>
                        </a:rPr>
                        <a:t>Carrière</a:t>
                      </a:r>
                      <a:endParaRPr/>
                    </a:p>
                  </a:txBody>
                  <a:tcPr/>
                </a:tc>
                <a:tc>
                  <a:txBody>
                    <a:bodyPr lIns="0" rIns="0" tIns="0" bIns="0" anchor="b"/>
                    <a:p>
                      <a:pPr>
                        <a:lnSpc>
                          <a:spcPct val="100000"/>
                        </a:lnSpc>
                      </a:pPr>
                      <a:r>
                        <a:rPr b="1" i="1" lang="fr-FR" sz="1100" strike="noStrike">
                          <a:solidFill>
                            <a:srgbClr val="000000"/>
                          </a:solidFill>
                          <a:latin typeface="Calibri"/>
                        </a:rPr>
                        <a:t>Gestion de la double carrière interne</a:t>
                      </a:r>
                      <a:endParaRPr/>
                    </a:p>
                  </a:txBody>
                  <a:tcPr/>
                </a:tc>
              </a:tr>
              <a:tr h="167760">
                <a:tc>
                  <a:txBody>
                    <a:bodyPr lIns="0" rIns="0" tIns="0" bIns="0" anchor="b"/>
                    <a:p>
                      <a:pPr>
                        <a:lnSpc>
                          <a:spcPct val="100000"/>
                        </a:lnSpc>
                      </a:pPr>
                      <a:r>
                        <a:rPr b="1" i="1" lang="fr-FR" sz="1100" strike="noStrike">
                          <a:solidFill>
                            <a:srgbClr val="000000"/>
                          </a:solidFill>
                          <a:latin typeface="Calibri"/>
                        </a:rPr>
                        <a:t>Saisie d’une distinction honorifique </a:t>
                      </a:r>
                      <a:endParaRPr/>
                    </a:p>
                  </a:txBody>
                  <a:tcPr/>
                </a:tc>
              </a:tr>
              <a:tr h="167760">
                <a:tc>
                  <a:txBody>
                    <a:bodyPr lIns="0" rIns="0" tIns="0" bIns="0" anchor="b"/>
                    <a:p>
                      <a:pPr>
                        <a:lnSpc>
                          <a:spcPct val="100000"/>
                        </a:lnSpc>
                      </a:pPr>
                      <a:r>
                        <a:rPr b="1" i="1" lang="fr-FR" sz="1100" strike="noStrike">
                          <a:solidFill>
                            <a:srgbClr val="000000"/>
                          </a:solidFill>
                          <a:latin typeface="Calibri"/>
                        </a:rPr>
                        <a:t>Saisie d’une sanction disciplinaire</a:t>
                      </a:r>
                      <a:endParaRPr/>
                    </a:p>
                  </a:txBody>
                  <a:tcPr/>
                </a:tc>
              </a:tr>
              <a:tr h="167760">
                <a:tc>
                  <a:txBody>
                    <a:bodyPr lIns="0" rIns="0" tIns="0" bIns="0" anchor="b"/>
                    <a:p>
                      <a:pPr>
                        <a:lnSpc>
                          <a:spcPct val="100000"/>
                        </a:lnSpc>
                      </a:pPr>
                      <a:r>
                        <a:rPr b="1" i="1" lang="fr-FR" sz="1100" strike="noStrike">
                          <a:solidFill>
                            <a:srgbClr val="000000"/>
                          </a:solidFill>
                          <a:latin typeface="Calibri"/>
                        </a:rPr>
                        <a:t>Campagne d’avancement de grade</a:t>
                      </a:r>
                      <a:endParaRPr/>
                    </a:p>
                  </a:txBody>
                  <a:tcPr/>
                </a:tc>
              </a:tr>
              <a:tr h="167760">
                <a:tc>
                  <a:txBody>
                    <a:bodyPr lIns="0" rIns="0" tIns="0" bIns="0" anchor="b"/>
                    <a:p>
                      <a:pPr>
                        <a:lnSpc>
                          <a:spcPct val="100000"/>
                        </a:lnSpc>
                      </a:pPr>
                      <a:r>
                        <a:rPr b="1" i="1" lang="fr-FR" sz="1100" strike="noStrike">
                          <a:solidFill>
                            <a:srgbClr val="000000"/>
                          </a:solidFill>
                          <a:latin typeface="Calibri"/>
                        </a:rPr>
                        <a:t>Promotion</a:t>
                      </a:r>
                      <a:endParaRPr/>
                    </a:p>
                  </a:txBody>
                  <a:tcPr/>
                </a:tc>
              </a:tr>
              <a:tr h="167760">
                <a:tc>
                  <a:txBody>
                    <a:bodyPr lIns="0" rIns="0" tIns="0" bIns="0" anchor="b"/>
                    <a:p>
                      <a:pPr>
                        <a:lnSpc>
                          <a:spcPct val="100000"/>
                        </a:lnSpc>
                      </a:pPr>
                      <a:r>
                        <a:rPr b="1" i="1" lang="fr-FR" sz="1100" strike="noStrike">
                          <a:solidFill>
                            <a:srgbClr val="000000"/>
                          </a:solidFill>
                          <a:latin typeface="Calibri"/>
                        </a:rPr>
                        <a:t>Procédure de reclassement pour inaptitude</a:t>
                      </a:r>
                      <a:endParaRPr/>
                    </a:p>
                  </a:txBody>
                  <a:tcPr/>
                </a:tc>
              </a:tr>
              <a:tr h="167760">
                <a:tc>
                  <a:txBody>
                    <a:bodyPr lIns="0" rIns="0" tIns="0" bIns="0" anchor="b"/>
                    <a:p>
                      <a:pPr>
                        <a:lnSpc>
                          <a:spcPct val="100000"/>
                        </a:lnSpc>
                      </a:pPr>
                      <a:r>
                        <a:rPr b="1" i="1" lang="fr-FR" sz="1100" strike="noStrike">
                          <a:solidFill>
                            <a:srgbClr val="000000"/>
                          </a:solidFill>
                          <a:latin typeface="Calibri"/>
                        </a:rPr>
                        <a:t>Avancement d'échelon individuel</a:t>
                      </a:r>
                      <a:endParaRPr/>
                    </a:p>
                  </a:txBody>
                  <a:tcPr/>
                </a:tc>
              </a:tr>
              <a:tr h="167760">
                <a:tc>
                  <a:txBody>
                    <a:bodyPr lIns="0" rIns="0" tIns="0" bIns="0" anchor="b"/>
                    <a:p>
                      <a:pPr>
                        <a:lnSpc>
                          <a:spcPct val="100000"/>
                        </a:lnSpc>
                      </a:pPr>
                      <a:r>
                        <a:rPr b="1" i="1" lang="fr-FR" sz="1100" strike="noStrike">
                          <a:solidFill>
                            <a:srgbClr val="000000"/>
                          </a:solidFill>
                          <a:latin typeface="Calibri"/>
                        </a:rPr>
                        <a:t>Réduction d'ancienneté (rétroactivité) / Bonification</a:t>
                      </a:r>
                      <a:endParaRPr/>
                    </a:p>
                  </a:txBody>
                  <a:tcPr/>
                </a:tc>
              </a:tr>
              <a:tr h="167760">
                <a:tc>
                  <a:txBody>
                    <a:bodyPr lIns="0" rIns="0" tIns="0" bIns="0" anchor="b"/>
                    <a:p>
                      <a:pPr>
                        <a:lnSpc>
                          <a:spcPct val="100000"/>
                        </a:lnSpc>
                      </a:pPr>
                      <a:r>
                        <a:rPr b="1" i="1" lang="fr-FR" sz="1100" strike="noStrike">
                          <a:solidFill>
                            <a:srgbClr val="000000"/>
                          </a:solidFill>
                          <a:latin typeface="Calibri"/>
                        </a:rPr>
                        <a:t>Renouvellement d'une période de stage avant titularisation (prolongation/prorogation)</a:t>
                      </a:r>
                      <a:endParaRPr/>
                    </a:p>
                  </a:txBody>
                  <a:tcPr/>
                </a:tc>
              </a:tr>
              <a:tr h="167760">
                <a:tc>
                  <a:txBody>
                    <a:bodyPr lIns="0" rIns="0" tIns="0" bIns="0" anchor="ctr"/>
                    <a:p>
                      <a:pPr algn="ctr">
                        <a:lnSpc>
                          <a:spcPct val="100000"/>
                        </a:lnSpc>
                      </a:pPr>
                      <a:r>
                        <a:rPr b="1" i="1" lang="fr-FR" sz="1100" strike="noStrike">
                          <a:solidFill>
                            <a:srgbClr val="000000"/>
                          </a:solidFill>
                          <a:latin typeface="Calibri"/>
                        </a:rPr>
                        <a:t>Congés absences</a:t>
                      </a:r>
                      <a:endParaRPr/>
                    </a:p>
                  </a:txBody>
                  <a:tcPr/>
                </a:tc>
                <a:tc>
                  <a:txBody>
                    <a:bodyPr lIns="0" rIns="0" tIns="0" bIns="0" anchor="b"/>
                    <a:p>
                      <a:pPr>
                        <a:lnSpc>
                          <a:spcPct val="100000"/>
                        </a:lnSpc>
                      </a:pPr>
                      <a:r>
                        <a:rPr b="1" i="1" lang="fr-FR" sz="1100" strike="noStrike">
                          <a:solidFill>
                            <a:srgbClr val="000000"/>
                          </a:solidFill>
                          <a:latin typeface="Calibri"/>
                        </a:rPr>
                        <a:t>Saisie d’un congé fractionné,</a:t>
                      </a:r>
                      <a:endParaRPr/>
                    </a:p>
                  </a:txBody>
                  <a:tcPr/>
                </a:tc>
              </a:tr>
              <a:tr h="167760">
                <a:tc>
                  <a:txBody>
                    <a:bodyPr lIns="0" rIns="0" tIns="0" bIns="0" anchor="b"/>
                    <a:p>
                      <a:pPr>
                        <a:lnSpc>
                          <a:spcPct val="100000"/>
                        </a:lnSpc>
                      </a:pPr>
                      <a:r>
                        <a:rPr b="1" i="1" lang="fr-FR" sz="1100" strike="noStrike">
                          <a:solidFill>
                            <a:srgbClr val="000000"/>
                          </a:solidFill>
                          <a:latin typeface="Calibri"/>
                        </a:rPr>
                        <a:t>requalification d’un CMO en CLM &amp; CLD</a:t>
                      </a:r>
                      <a:endParaRPr/>
                    </a:p>
                  </a:txBody>
                  <a:tcPr/>
                </a:tc>
              </a:tr>
              <a:tr h="167760">
                <a:tc>
                  <a:txBody>
                    <a:bodyPr lIns="0" rIns="0" tIns="0" bIns="0" anchor="b"/>
                    <a:p>
                      <a:pPr>
                        <a:lnSpc>
                          <a:spcPct val="100000"/>
                        </a:lnSpc>
                      </a:pPr>
                      <a:r>
                        <a:rPr b="1" i="1" lang="fr-FR" sz="1100" strike="noStrike">
                          <a:solidFill>
                            <a:srgbClr val="000000"/>
                          </a:solidFill>
                          <a:latin typeface="Calibri"/>
                        </a:rPr>
                        <a:t>Gestion d’un congé de maladie ordinaire</a:t>
                      </a:r>
                      <a:endParaRPr/>
                    </a:p>
                  </a:txBody>
                  <a:tcPr/>
                </a:tc>
              </a:tr>
              <a:tr h="167760">
                <a:tc>
                  <a:txBody>
                    <a:bodyPr lIns="0" rIns="0" tIns="0" bIns="0" anchor="b"/>
                    <a:p>
                      <a:pPr>
                        <a:lnSpc>
                          <a:spcPct val="100000"/>
                        </a:lnSpc>
                      </a:pPr>
                      <a:r>
                        <a:rPr b="1" i="1" lang="fr-FR" sz="1100" strike="noStrike">
                          <a:solidFill>
                            <a:srgbClr val="000000"/>
                          </a:solidFill>
                          <a:latin typeface="Calibri"/>
                        </a:rPr>
                        <a:t>Gestion d’un congé maternité ou d’adoption</a:t>
                      </a:r>
                      <a:endParaRPr/>
                    </a:p>
                  </a:txBody>
                  <a:tcPr/>
                </a:tc>
              </a:tr>
              <a:tr h="167760">
                <a:tc>
                  <a:txBody>
                    <a:bodyPr lIns="0" rIns="0" tIns="0" bIns="0" anchor="b"/>
                    <a:p>
                      <a:pPr>
                        <a:lnSpc>
                          <a:spcPct val="100000"/>
                        </a:lnSpc>
                      </a:pPr>
                      <a:r>
                        <a:rPr b="1" i="1" lang="fr-FR" sz="1100" strike="noStrike">
                          <a:solidFill>
                            <a:srgbClr val="000000"/>
                          </a:solidFill>
                          <a:latin typeface="Calibri"/>
                        </a:rPr>
                        <a:t>Saisie d'un congé bonifié</a:t>
                      </a:r>
                      <a:endParaRPr/>
                    </a:p>
                  </a:txBody>
                  <a:tcPr/>
                </a:tc>
              </a:tr>
              <a:tr h="167760">
                <a:tc>
                  <a:txBody>
                    <a:bodyPr lIns="0" rIns="0" tIns="0" bIns="0" anchor="b"/>
                    <a:p>
                      <a:pPr>
                        <a:lnSpc>
                          <a:spcPct val="100000"/>
                        </a:lnSpc>
                      </a:pPr>
                      <a:r>
                        <a:rPr b="1" i="1" lang="fr-FR" sz="1100" strike="noStrike">
                          <a:solidFill>
                            <a:srgbClr val="000000"/>
                          </a:solidFill>
                          <a:latin typeface="Calibri"/>
                        </a:rPr>
                        <a:t>Saisie d'un congé formation</a:t>
                      </a:r>
                      <a:endParaRPr/>
                    </a:p>
                  </a:txBody>
                  <a:tcPr/>
                </a:tc>
              </a:tr>
              <a:tr h="167760">
                <a:tc>
                  <a:txBody>
                    <a:bodyPr lIns="0" rIns="0" tIns="0" bIns="0" anchor="b"/>
                    <a:p>
                      <a:pPr>
                        <a:lnSpc>
                          <a:spcPct val="100000"/>
                        </a:lnSpc>
                      </a:pPr>
                      <a:r>
                        <a:rPr b="1" i="1" lang="fr-FR" sz="1100" strike="noStrike">
                          <a:solidFill>
                            <a:srgbClr val="000000"/>
                          </a:solidFill>
                          <a:latin typeface="Calibri"/>
                        </a:rPr>
                        <a:t>Saisie d'un congé pour mandat</a:t>
                      </a:r>
                      <a:endParaRPr/>
                    </a:p>
                  </a:txBody>
                  <a:tcPr/>
                </a:tc>
              </a:tr>
              <a:tr h="167760">
                <a:tc>
                  <a:txBody>
                    <a:bodyPr lIns="0" rIns="0" tIns="0" bIns="0" anchor="b"/>
                    <a:p>
                      <a:pPr>
                        <a:lnSpc>
                          <a:spcPct val="100000"/>
                        </a:lnSpc>
                      </a:pPr>
                      <a:r>
                        <a:rPr b="1" i="1" lang="fr-FR" sz="1100" strike="noStrike">
                          <a:solidFill>
                            <a:srgbClr val="000000"/>
                          </a:solidFill>
                          <a:latin typeface="Calibri"/>
                        </a:rPr>
                        <a:t>Règles de calcul sur les ARTT par rapport au temps de travail de la structure</a:t>
                      </a:r>
                      <a:endParaRPr/>
                    </a:p>
                  </a:txBody>
                  <a:tcPr/>
                </a:tc>
              </a:tr>
              <a:tr h="167760">
                <a:tc>
                  <a:txBody>
                    <a:bodyPr lIns="0" rIns="0" tIns="0" bIns="0" anchor="ctr"/>
                    <a:p>
                      <a:pPr algn="ctr">
                        <a:lnSpc>
                          <a:spcPct val="100000"/>
                        </a:lnSpc>
                      </a:pPr>
                      <a:r>
                        <a:rPr b="1" i="1" lang="fr-FR" sz="1100" strike="noStrike">
                          <a:solidFill>
                            <a:srgbClr val="000000"/>
                          </a:solidFill>
                          <a:latin typeface="Calibri"/>
                        </a:rPr>
                        <a:t>Fin d'activité</a:t>
                      </a:r>
                      <a:endParaRPr/>
                    </a:p>
                  </a:txBody>
                  <a:tcPr/>
                </a:tc>
                <a:tc>
                  <a:txBody>
                    <a:bodyPr lIns="0" rIns="0" tIns="0" bIns="0" anchor="b"/>
                    <a:p>
                      <a:pPr>
                        <a:lnSpc>
                          <a:spcPct val="100000"/>
                        </a:lnSpc>
                      </a:pPr>
                      <a:r>
                        <a:rPr b="1" i="1" lang="fr-FR" sz="1100" strike="noStrike">
                          <a:solidFill>
                            <a:srgbClr val="000000"/>
                          </a:solidFill>
                          <a:latin typeface="Calibri"/>
                        </a:rPr>
                        <a:t>Gestion d’un licenciement pour faute (abandon de poste pour un titulaire)</a:t>
                      </a:r>
                      <a:endParaRPr/>
                    </a:p>
                  </a:txBody>
                  <a:tcPr/>
                </a:tc>
              </a:tr>
              <a:tr h="167760">
                <a:tc>
                  <a:txBody>
                    <a:bodyPr lIns="0" rIns="0" tIns="0" bIns="0" anchor="b"/>
                    <a:p>
                      <a:pPr>
                        <a:lnSpc>
                          <a:spcPct val="100000"/>
                        </a:lnSpc>
                      </a:pPr>
                      <a:r>
                        <a:rPr b="1" i="1" lang="fr-FR" sz="1100" strike="noStrike">
                          <a:solidFill>
                            <a:srgbClr val="000000"/>
                          </a:solidFill>
                          <a:latin typeface="Calibri"/>
                        </a:rPr>
                        <a:t>Gestion d’un départ à la retraite</a:t>
                      </a:r>
                      <a:endParaRPr/>
                    </a:p>
                  </a:txBody>
                  <a:tcPr/>
                </a:tc>
              </a:tr>
              <a:tr h="167760">
                <a:tc>
                  <a:txBody>
                    <a:bodyPr lIns="0" rIns="0" tIns="0" bIns="0" anchor="ctr"/>
                    <a:p>
                      <a:pPr algn="ctr">
                        <a:lnSpc>
                          <a:spcPct val="100000"/>
                        </a:lnSpc>
                      </a:pPr>
                      <a:r>
                        <a:rPr b="1" i="1" lang="fr-FR" sz="1100" strike="noStrike">
                          <a:solidFill>
                            <a:srgbClr val="000000"/>
                          </a:solidFill>
                          <a:latin typeface="Calibri"/>
                        </a:rPr>
                        <a:t>Gestion administrative</a:t>
                      </a:r>
                      <a:endParaRPr/>
                    </a:p>
                  </a:txBody>
                  <a:tcPr/>
                </a:tc>
                <a:tc>
                  <a:txBody>
                    <a:bodyPr lIns="0" rIns="0" tIns="0" bIns="0" anchor="b"/>
                    <a:p>
                      <a:pPr>
                        <a:lnSpc>
                          <a:spcPct val="100000"/>
                        </a:lnSpc>
                      </a:pPr>
                      <a:r>
                        <a:rPr b="1" i="1" lang="fr-FR" sz="1100" strike="noStrike">
                          <a:solidFill>
                            <a:srgbClr val="000000"/>
                          </a:solidFill>
                          <a:latin typeface="Calibri"/>
                        </a:rPr>
                        <a:t>Gestion d’un détachement</a:t>
                      </a:r>
                      <a:endParaRPr/>
                    </a:p>
                  </a:txBody>
                  <a:tcPr/>
                </a:tc>
              </a:tr>
              <a:tr h="167760">
                <a:tc>
                  <a:txBody>
                    <a:bodyPr lIns="0" rIns="0" tIns="0" bIns="0" anchor="b"/>
                    <a:p>
                      <a:pPr>
                        <a:lnSpc>
                          <a:spcPct val="100000"/>
                        </a:lnSpc>
                      </a:pPr>
                      <a:r>
                        <a:rPr b="1" i="1" lang="fr-FR" sz="1100" strike="noStrike">
                          <a:solidFill>
                            <a:srgbClr val="000000"/>
                          </a:solidFill>
                          <a:latin typeface="Calibri"/>
                        </a:rPr>
                        <a:t>Gestion d’une mise à disposition sortante</a:t>
                      </a:r>
                      <a:endParaRPr/>
                    </a:p>
                  </a:txBody>
                  <a:tcPr/>
                </a:tc>
              </a:tr>
              <a:tr h="167760">
                <a:tc>
                  <a:txBody>
                    <a:bodyPr lIns="0" rIns="0" tIns="0" bIns="0" anchor="ctr"/>
                    <a:p>
                      <a:pPr algn="ctr">
                        <a:lnSpc>
                          <a:spcPct val="100000"/>
                        </a:lnSpc>
                      </a:pPr>
                      <a:r>
                        <a:rPr b="1" i="1" lang="fr-FR" sz="1100" strike="noStrike">
                          <a:solidFill>
                            <a:srgbClr val="000000"/>
                          </a:solidFill>
                          <a:latin typeface="Calibri"/>
                        </a:rPr>
                        <a:t>Gestion administrative</a:t>
                      </a:r>
                      <a:endParaRPr/>
                    </a:p>
                  </a:txBody>
                  <a:tcPr/>
                </a:tc>
                <a:tc>
                  <a:txBody>
                    <a:bodyPr lIns="0" rIns="0" tIns="0" bIns="0" anchor="b"/>
                    <a:p>
                      <a:pPr>
                        <a:lnSpc>
                          <a:spcPct val="100000"/>
                        </a:lnSpc>
                      </a:pPr>
                      <a:r>
                        <a:rPr b="1" i="1" lang="fr-FR" sz="1100" strike="noStrike">
                          <a:solidFill>
                            <a:srgbClr val="000000"/>
                          </a:solidFill>
                          <a:latin typeface="Calibri"/>
                        </a:rPr>
                        <a:t>Saisie d'une disposition pour convenance personnelle</a:t>
                      </a:r>
                      <a:endParaRPr/>
                    </a:p>
                  </a:txBody>
                  <a:tcPr/>
                </a:tc>
              </a:tr>
              <a:tr h="167760">
                <a:tc>
                  <a:txBody>
                    <a:bodyPr lIns="0" rIns="0" tIns="0" bIns="0" anchor="ctr"/>
                    <a:p>
                      <a:pPr algn="ctr">
                        <a:lnSpc>
                          <a:spcPct val="100000"/>
                        </a:lnSpc>
                      </a:pPr>
                      <a:r>
                        <a:rPr b="1" i="1" lang="fr-FR" sz="1100" strike="noStrike">
                          <a:solidFill>
                            <a:srgbClr val="000000"/>
                          </a:solidFill>
                          <a:latin typeface="Calibri"/>
                        </a:rPr>
                        <a:t>Modalité de service</a:t>
                      </a:r>
                      <a:endParaRPr/>
                    </a:p>
                  </a:txBody>
                  <a:tcPr/>
                </a:tc>
                <a:tc>
                  <a:txBody>
                    <a:bodyPr lIns="0" rIns="0" tIns="0" bIns="0" anchor="b"/>
                    <a:p>
                      <a:pPr>
                        <a:lnSpc>
                          <a:spcPct val="100000"/>
                        </a:lnSpc>
                      </a:pPr>
                      <a:r>
                        <a:rPr b="1" i="1" lang="fr-FR" sz="1100" strike="noStrike">
                          <a:solidFill>
                            <a:srgbClr val="000000"/>
                          </a:solidFill>
                          <a:latin typeface="Calibri"/>
                        </a:rPr>
                        <a:t>Gestion d’un temps partiel (titulaire)</a:t>
                      </a:r>
                      <a:endParaRPr/>
                    </a:p>
                  </a:txBody>
                  <a:tcPr/>
                </a:tc>
              </a:tr>
              <a:tr h="167760">
                <a:tc>
                  <a:txBody>
                    <a:bodyPr lIns="0" rIns="0" tIns="0" bIns="0" anchor="b"/>
                    <a:p>
                      <a:pPr>
                        <a:lnSpc>
                          <a:spcPct val="100000"/>
                        </a:lnSpc>
                      </a:pPr>
                      <a:r>
                        <a:rPr b="1" i="1" lang="fr-FR" sz="1100" strike="noStrike">
                          <a:solidFill>
                            <a:srgbClr val="000000"/>
                          </a:solidFill>
                          <a:latin typeface="Calibri"/>
                        </a:rPr>
                        <a:t>Gestion d’un temps partiel thérapeutique (titulaire)</a:t>
                      </a:r>
                      <a:endParaRPr/>
                    </a:p>
                  </a:txBody>
                  <a:tcPr/>
                </a:tc>
              </a:tr>
              <a:tr h="167760">
                <a:tc>
                  <a:txBody>
                    <a:bodyPr lIns="0" rIns="0" tIns="0" bIns="0" anchor="ctr"/>
                    <a:p>
                      <a:pPr algn="ctr">
                        <a:lnSpc>
                          <a:spcPct val="100000"/>
                        </a:lnSpc>
                      </a:pPr>
                      <a:r>
                        <a:rPr b="1" i="1" lang="fr-FR" sz="1100" strike="noStrike">
                          <a:solidFill>
                            <a:srgbClr val="000000"/>
                          </a:solidFill>
                          <a:latin typeface="Calibri"/>
                        </a:rPr>
                        <a:t>Paramétrage</a:t>
                      </a:r>
                      <a:endParaRPr/>
                    </a:p>
                  </a:txBody>
                  <a:tcPr/>
                </a:tc>
                <a:tc>
                  <a:txBody>
                    <a:bodyPr lIns="0" rIns="0" tIns="0" bIns="0" anchor="b"/>
                    <a:p>
                      <a:pPr>
                        <a:lnSpc>
                          <a:spcPct val="100000"/>
                        </a:lnSpc>
                      </a:pPr>
                      <a:r>
                        <a:rPr b="1" i="1" lang="fr-FR" sz="1100" strike="noStrike">
                          <a:solidFill>
                            <a:srgbClr val="000000"/>
                          </a:solidFill>
                          <a:latin typeface="Calibri"/>
                        </a:rPr>
                        <a:t>Création, mise à jour et clôture d’un lot de paie </a:t>
                      </a:r>
                      <a:endParaRPr/>
                    </a:p>
                  </a:txBody>
                  <a:tcPr/>
                </a:tc>
              </a:tr>
              <a:tr h="167760">
                <a:tc>
                  <a:txBody>
                    <a:bodyPr lIns="0" rIns="0" tIns="0" bIns="0" anchor="b"/>
                    <a:p>
                      <a:pPr>
                        <a:lnSpc>
                          <a:spcPct val="100000"/>
                        </a:lnSpc>
                      </a:pPr>
                      <a:r>
                        <a:rPr b="1" i="1" lang="fr-FR" sz="1100" strike="noStrike">
                          <a:solidFill>
                            <a:srgbClr val="000000"/>
                          </a:solidFill>
                          <a:latin typeface="Calibri"/>
                        </a:rPr>
                        <a:t>Délégation des rôles</a:t>
                      </a:r>
                      <a:endParaRPr/>
                    </a:p>
                  </a:txBody>
                  <a:tcPr/>
                </a:tc>
              </a:tr>
              <a:tr h="167760">
                <a:tc>
                  <a:txBody>
                    <a:bodyPr lIns="0" rIns="0" tIns="0" bIns="0" anchor="ctr"/>
                    <a:p>
                      <a:pPr algn="ctr">
                        <a:lnSpc>
                          <a:spcPct val="100000"/>
                        </a:lnSpc>
                      </a:pPr>
                      <a:r>
                        <a:rPr b="1" i="1" lang="fr-FR" sz="1100" strike="noStrike">
                          <a:solidFill>
                            <a:srgbClr val="000000"/>
                          </a:solidFill>
                          <a:latin typeface="Calibri"/>
                        </a:rPr>
                        <a:t>Prise en charge administrative</a:t>
                      </a:r>
                      <a:endParaRPr/>
                    </a:p>
                  </a:txBody>
                  <a:tcPr/>
                </a:tc>
                <a:tc>
                  <a:txBody>
                    <a:bodyPr lIns="0" rIns="0" tIns="0" bIns="0" anchor="b"/>
                    <a:p>
                      <a:pPr>
                        <a:lnSpc>
                          <a:spcPct val="100000"/>
                        </a:lnSpc>
                      </a:pPr>
                      <a:r>
                        <a:rPr b="1" i="1" lang="fr-FR" sz="1100" strike="noStrike">
                          <a:solidFill>
                            <a:srgbClr val="000000"/>
                          </a:solidFill>
                          <a:latin typeface="Calibri"/>
                        </a:rPr>
                        <a:t>Prise en charge d’un titulaire et d’un ANT</a:t>
                      </a:r>
                      <a:endParaRPr/>
                    </a:p>
                  </a:txBody>
                  <a:tcPr/>
                </a:tc>
              </a:tr>
              <a:tr h="167760">
                <a:tc>
                  <a:txBody>
                    <a:bodyPr lIns="0" rIns="0" tIns="0" bIns="0" anchor="b"/>
                    <a:p>
                      <a:pPr>
                        <a:lnSpc>
                          <a:spcPct val="100000"/>
                        </a:lnSpc>
                      </a:pPr>
                      <a:r>
                        <a:rPr b="1" i="1" lang="fr-FR" sz="1100" strike="noStrike">
                          <a:solidFill>
                            <a:srgbClr val="000000"/>
                          </a:solidFill>
                          <a:latin typeface="Calibri"/>
                        </a:rPr>
                        <a:t>Duplication de dossier administratif</a:t>
                      </a:r>
                      <a:endParaRPr/>
                    </a:p>
                  </a:txBody>
                  <a:tcPr/>
                </a:tc>
              </a:tr>
              <a:tr h="167760">
                <a:tc>
                  <a:txBody>
                    <a:bodyPr lIns="0" rIns="0" tIns="0" bIns="0" anchor="b"/>
                    <a:p>
                      <a:pPr>
                        <a:lnSpc>
                          <a:spcPct val="100000"/>
                        </a:lnSpc>
                      </a:pPr>
                      <a:r>
                        <a:rPr b="1" i="1" lang="fr-FR" sz="1100" strike="noStrike">
                          <a:solidFill>
                            <a:srgbClr val="000000"/>
                          </a:solidFill>
                          <a:latin typeface="Calibri"/>
                        </a:rPr>
                        <a:t>Modification de la date de prise en charge</a:t>
                      </a:r>
                      <a:endParaRPr/>
                    </a:p>
                  </a:txBody>
                  <a:tcPr/>
                </a:tc>
              </a:tr>
              <a:tr h="167760">
                <a:tc>
                  <a:txBody>
                    <a:bodyPr lIns="0" rIns="0" tIns="0" bIns="0" anchor="b"/>
                    <a:p>
                      <a:pPr>
                        <a:lnSpc>
                          <a:spcPct val="100000"/>
                        </a:lnSpc>
                      </a:pPr>
                      <a:r>
                        <a:rPr b="1" i="1" lang="fr-FR" sz="1100" strike="noStrike">
                          <a:solidFill>
                            <a:srgbClr val="000000"/>
                          </a:solidFill>
                          <a:latin typeface="Calibri"/>
                        </a:rPr>
                        <a:t>Ajouter la prise en charge d’un agent qui sort du MCAS et arrive au MCC (duplication des dossiers)</a:t>
                      </a:r>
                      <a:endParaRPr/>
                    </a:p>
                  </a:txBody>
                  <a:tcPr/>
                </a:tc>
              </a:tr>
              <a:tr h="167760">
                <a:tc>
                  <a:txBody>
                    <a:bodyPr lIns="0" rIns="0" tIns="0" bIns="0" anchor="ctr"/>
                    <a:p>
                      <a:pPr algn="ctr">
                        <a:lnSpc>
                          <a:spcPct val="100000"/>
                        </a:lnSpc>
                      </a:pPr>
                      <a:r>
                        <a:rPr b="1" i="1" lang="fr-FR" sz="1100" strike="noStrike">
                          <a:solidFill>
                            <a:srgbClr val="000000"/>
                          </a:solidFill>
                          <a:latin typeface="Calibri"/>
                        </a:rPr>
                        <a:t>Gestion des ET, postes </a:t>
                      </a:r>
                      <a:endParaRPr/>
                    </a:p>
                  </a:txBody>
                  <a:tcPr/>
                </a:tc>
                <a:tc>
                  <a:txBody>
                    <a:bodyPr lIns="0" rIns="0" tIns="0" bIns="0" anchor="b"/>
                    <a:p>
                      <a:pPr>
                        <a:lnSpc>
                          <a:spcPct val="100000"/>
                        </a:lnSpc>
                      </a:pPr>
                      <a:r>
                        <a:rPr b="1" i="1" lang="fr-FR" sz="1100" strike="noStrike">
                          <a:solidFill>
                            <a:srgbClr val="000000"/>
                          </a:solidFill>
                          <a:latin typeface="Calibri"/>
                        </a:rPr>
                        <a:t>Création Emploi-types, poste, affectation, + gestion par poste</a:t>
                      </a:r>
                      <a:endParaRPr/>
                    </a:p>
                  </a:txBody>
                  <a:tcPr/>
                </a:tc>
              </a:tr>
            </a:tbl>
          </a:graphicData>
        </a:graphic>
      </p:graphicFrame>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97" name="TextShape 1"/>
          <p:cNvSpPr txBox="1"/>
          <p:nvPr/>
        </p:nvSpPr>
        <p:spPr>
          <a:xfrm>
            <a:off x="6738840" y="6532560"/>
            <a:ext cx="2304720" cy="290160"/>
          </a:xfrm>
          <a:prstGeom prst="rect">
            <a:avLst/>
          </a:prstGeom>
          <a:noFill/>
          <a:ln>
            <a:noFill/>
          </a:ln>
        </p:spPr>
        <p:txBody>
          <a:bodyPr lIns="90000" rIns="90000" tIns="46800" bIns="46800"/>
          <a:p>
            <a:pPr algn="r">
              <a:lnSpc>
                <a:spcPct val="100000"/>
              </a:lnSpc>
            </a:pPr>
            <a:fld id="{A0DE73B3-A00A-4890-9556-AE8CBA6B6883}" type="slidenum">
              <a:rPr lang="fr-FR" sz="1200" strike="noStrike">
                <a:solidFill>
                  <a:srgbClr val="465741"/>
                </a:solidFill>
                <a:latin typeface="Trebuchet MS"/>
                <a:ea typeface="Lucida Sans Unicode"/>
              </a:rPr>
              <a:t>&lt;numéro&gt;</a:t>
            </a:fld>
            <a:endParaRPr/>
          </a:p>
        </p:txBody>
      </p:sp>
      <p:sp>
        <p:nvSpPr>
          <p:cNvPr id="798" name="CustomShape 2"/>
          <p:cNvSpPr/>
          <p:nvPr/>
        </p:nvSpPr>
        <p:spPr>
          <a:xfrm>
            <a:off x="561240" y="1708200"/>
            <a:ext cx="8784720" cy="992880"/>
          </a:xfrm>
          <a:prstGeom prst="rect">
            <a:avLst/>
          </a:prstGeom>
          <a:solidFill>
            <a:schemeClr val="bg1"/>
          </a:solidFill>
          <a:ln cap="rnd">
            <a:solidFill>
              <a:schemeClr val="accent6">
                <a:lumMod val="50000"/>
              </a:schemeClr>
            </a:solidFill>
            <a:custDash/>
          </a:ln>
        </p:spPr>
        <p:style>
          <a:lnRef idx="0"/>
          <a:fillRef idx="0"/>
          <a:effectRef idx="0"/>
          <a:fontRef idx="minor"/>
        </p:style>
        <p:txBody>
          <a:bodyPr lIns="72000" rIns="72000" tIns="72000" bIns="72000" anchor="ctr"/>
          <a:p>
            <a:pPr>
              <a:lnSpc>
                <a:spcPct val="100000"/>
              </a:lnSpc>
            </a:pPr>
            <a:r>
              <a:rPr b="1" lang="fr-FR" sz="1200" strike="noStrike">
                <a:solidFill>
                  <a:srgbClr val="262626"/>
                </a:solidFill>
                <a:latin typeface="Calibri"/>
              </a:rPr>
              <a:t>Missions de l’équipe AD :</a:t>
            </a:r>
            <a:endParaRPr/>
          </a:p>
          <a:p>
            <a:pPr>
              <a:lnSpc>
                <a:spcPct val="100000"/>
              </a:lnSpc>
              <a:buFont typeface="StarSymbol"/>
              <a:buChar char="-"/>
            </a:pPr>
            <a:r>
              <a:rPr lang="fr-FR" sz="1200" strike="noStrike">
                <a:solidFill>
                  <a:srgbClr val="262626"/>
                </a:solidFill>
                <a:latin typeface="Calibri"/>
              </a:rPr>
              <a:t>Appui au démarrage des gestionnaires assuré par l’équipe projet MCC et d’un appui ponctuel des formatrices et des coordinatrices qualité</a:t>
            </a:r>
            <a:endParaRPr/>
          </a:p>
          <a:p>
            <a:pPr>
              <a:lnSpc>
                <a:spcPct val="100000"/>
              </a:lnSpc>
              <a:buFont typeface="StarSymbol"/>
              <a:buChar char="-"/>
            </a:pPr>
            <a:r>
              <a:rPr lang="fr-FR" sz="1200" strike="noStrike">
                <a:solidFill>
                  <a:srgbClr val="262626"/>
                </a:solidFill>
                <a:latin typeface="Calibri"/>
              </a:rPr>
              <a:t>Une équipe CISIRH  basée au ministère  (en cours de validation) en appui des gestionnaires</a:t>
            </a:r>
            <a:endParaRPr/>
          </a:p>
          <a:p>
            <a:pPr>
              <a:lnSpc>
                <a:spcPct val="100000"/>
              </a:lnSpc>
            </a:pPr>
            <a:r>
              <a:rPr b="1" lang="fr-FR" sz="1200" strike="noStrike">
                <a:solidFill>
                  <a:srgbClr val="262626"/>
                </a:solidFill>
                <a:latin typeface="Calibri"/>
              </a:rPr>
              <a:t>Durée du dispositif : 3 mois </a:t>
            </a:r>
            <a:r>
              <a:rPr lang="fr-FR" sz="1200" strike="noStrike">
                <a:solidFill>
                  <a:srgbClr val="262626"/>
                </a:solidFill>
                <a:latin typeface="Calibri"/>
              </a:rPr>
              <a:t>(janv. à mars 2016)</a:t>
            </a:r>
            <a:endParaRPr/>
          </a:p>
        </p:txBody>
      </p:sp>
      <p:sp>
        <p:nvSpPr>
          <p:cNvPr id="799" name="CustomShape 3"/>
          <p:cNvSpPr/>
          <p:nvPr/>
        </p:nvSpPr>
        <p:spPr>
          <a:xfrm>
            <a:off x="502200" y="1132200"/>
            <a:ext cx="2369520" cy="364680"/>
          </a:xfrm>
          <a:prstGeom prst="rect">
            <a:avLst/>
          </a:prstGeom>
          <a:noFill/>
          <a:ln>
            <a:noFill/>
          </a:ln>
        </p:spPr>
        <p:style>
          <a:lnRef idx="0"/>
          <a:fillRef idx="0"/>
          <a:effectRef idx="0"/>
          <a:fontRef idx="minor"/>
        </p:style>
        <p:txBody>
          <a:bodyPr wrap="none" lIns="90000" rIns="90000" tIns="45000" bIns="45000"/>
          <a:p>
            <a:pPr>
              <a:lnSpc>
                <a:spcPct val="100000"/>
              </a:lnSpc>
            </a:pPr>
            <a:r>
              <a:rPr b="1" i="1" lang="fr-FR" strike="noStrike">
                <a:solidFill>
                  <a:srgbClr val="002060"/>
                </a:solidFill>
                <a:latin typeface="Calibri"/>
              </a:rPr>
              <a:t>Principes définis à date</a:t>
            </a:r>
            <a:endParaRPr/>
          </a:p>
        </p:txBody>
      </p:sp>
      <p:sp>
        <p:nvSpPr>
          <p:cNvPr id="800" name="CustomShape 4"/>
          <p:cNvSpPr/>
          <p:nvPr/>
        </p:nvSpPr>
        <p:spPr>
          <a:xfrm>
            <a:off x="797040" y="125280"/>
            <a:ext cx="883692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ea typeface="Lucida Sans Unicode"/>
              </a:rPr>
              <a:t>APPUI AU DEMARRAGE ET ASSISTANCE UTILISATEURS</a:t>
            </a:r>
            <a:endParaRPr/>
          </a:p>
          <a:p>
            <a:pPr>
              <a:lnSpc>
                <a:spcPct val="90000"/>
              </a:lnSpc>
            </a:pPr>
            <a:r>
              <a:rPr i="1" lang="fr-FR" sz="2400" strike="noStrike">
                <a:solidFill>
                  <a:srgbClr val="006666"/>
                </a:solidFill>
                <a:latin typeface="Trebuchet MS"/>
                <a:ea typeface="Lucida Sans Unicode"/>
              </a:rPr>
              <a:t>Les principes définis</a:t>
            </a:r>
            <a:endParaRPr/>
          </a:p>
        </p:txBody>
      </p:sp>
      <p:pic>
        <p:nvPicPr>
          <p:cNvPr id="801" name="Picture 35" descr=""/>
          <p:cNvPicPr/>
          <p:nvPr/>
        </p:nvPicPr>
        <p:blipFill>
          <a:blip r:embed="rId1"/>
          <a:stretch/>
        </p:blipFill>
        <p:spPr>
          <a:xfrm>
            <a:off x="7761960" y="260640"/>
            <a:ext cx="1877040" cy="523080"/>
          </a:xfrm>
          <a:prstGeom prst="rect">
            <a:avLst/>
          </a:prstGeom>
          <a:ln w="9360">
            <a:noFill/>
          </a:ln>
        </p:spPr>
      </p:pic>
      <p:sp>
        <p:nvSpPr>
          <p:cNvPr id="802" name="CustomShape 5"/>
          <p:cNvSpPr/>
          <p:nvPr/>
        </p:nvSpPr>
        <p:spPr>
          <a:xfrm>
            <a:off x="561240" y="1492200"/>
            <a:ext cx="2530080" cy="226080"/>
          </a:xfrm>
          <a:prstGeom prst="round1Rect">
            <a:avLst>
              <a:gd name="adj" fmla="val 21600"/>
            </a:avLst>
          </a:prstGeom>
          <a:solidFill>
            <a:schemeClr val="accent2">
              <a:lumMod val="50000"/>
            </a:schemeClr>
          </a:solidFill>
          <a:ln w="9360">
            <a:noFill/>
          </a:ln>
        </p:spPr>
        <p:style>
          <a:lnRef idx="0"/>
          <a:fillRef idx="0"/>
          <a:effectRef idx="0"/>
          <a:fontRef idx="minor"/>
        </p:style>
        <p:txBody>
          <a:bodyPr lIns="90000" rIns="90000" tIns="45000" bIns="45000" anchor="ctr"/>
          <a:p>
            <a:pPr algn="ctr">
              <a:lnSpc>
                <a:spcPct val="100000"/>
              </a:lnSpc>
            </a:pPr>
            <a:r>
              <a:rPr b="1" lang="fr-FR" sz="1200" strike="noStrike">
                <a:solidFill>
                  <a:srgbClr val="ffffff"/>
                </a:solidFill>
                <a:latin typeface="Calibri"/>
              </a:rPr>
              <a:t>Appui au Démarrage (AD)</a:t>
            </a:r>
            <a:endParaRPr/>
          </a:p>
        </p:txBody>
      </p:sp>
      <p:sp>
        <p:nvSpPr>
          <p:cNvPr id="803" name="CustomShape 6"/>
          <p:cNvSpPr/>
          <p:nvPr/>
        </p:nvSpPr>
        <p:spPr>
          <a:xfrm>
            <a:off x="-1310760" y="486900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04" name="CustomShape 7"/>
          <p:cNvSpPr/>
          <p:nvPr/>
        </p:nvSpPr>
        <p:spPr>
          <a:xfrm>
            <a:off x="561240" y="3004200"/>
            <a:ext cx="8784720" cy="3497040"/>
          </a:xfrm>
          <a:prstGeom prst="rect">
            <a:avLst/>
          </a:prstGeom>
          <a:solidFill>
            <a:schemeClr val="bg1">
              <a:lumMod val="95000"/>
            </a:schemeClr>
          </a:solidFill>
          <a:ln cap="rnd">
            <a:solidFill>
              <a:schemeClr val="accent6">
                <a:lumMod val="50000"/>
              </a:schemeClr>
            </a:solidFill>
            <a:custDash/>
          </a:ln>
        </p:spPr>
        <p:style>
          <a:lnRef idx="0"/>
          <a:fillRef idx="0"/>
          <a:effectRef idx="0"/>
          <a:fontRef idx="minor"/>
        </p:style>
      </p:sp>
      <p:sp>
        <p:nvSpPr>
          <p:cNvPr id="805" name="CustomShape 8"/>
          <p:cNvSpPr/>
          <p:nvPr/>
        </p:nvSpPr>
        <p:spPr>
          <a:xfrm>
            <a:off x="6681240" y="3148200"/>
            <a:ext cx="2195280" cy="3281760"/>
          </a:xfrm>
          <a:prstGeom prst="roundRect">
            <a:avLst>
              <a:gd name="adj" fmla="val 16667"/>
            </a:avLst>
          </a:prstGeom>
          <a:solidFill>
            <a:schemeClr val="bg1"/>
          </a:solidFill>
          <a:ln w="9360">
            <a:solidFill>
              <a:schemeClr val="tx1"/>
            </a:solidFill>
            <a:custDash>
              <a:ds d="400000" sp="100000"/>
            </a:custDash>
            <a:round/>
          </a:ln>
        </p:spPr>
        <p:style>
          <a:lnRef idx="0"/>
          <a:fillRef idx="0"/>
          <a:effectRef idx="0"/>
          <a:fontRef idx="minor"/>
        </p:style>
      </p:sp>
      <p:sp>
        <p:nvSpPr>
          <p:cNvPr id="806" name="CustomShape 9"/>
          <p:cNvSpPr/>
          <p:nvPr/>
        </p:nvSpPr>
        <p:spPr>
          <a:xfrm>
            <a:off x="6294960" y="2932200"/>
            <a:ext cx="2906280" cy="689040"/>
          </a:xfrm>
          <a:prstGeom prst="rect">
            <a:avLst/>
          </a:prstGeom>
          <a:noFill/>
          <a:ln w="9360">
            <a:noFill/>
          </a:ln>
        </p:spPr>
        <p:style>
          <a:lnRef idx="0"/>
          <a:fillRef idx="0"/>
          <a:effectRef idx="0"/>
          <a:fontRef idx="minor"/>
        </p:style>
        <p:txBody>
          <a:bodyPr lIns="90000" rIns="90000" tIns="45000" bIns="45000"/>
          <a:p>
            <a:pPr algn="ctr">
              <a:lnSpc>
                <a:spcPct val="100000"/>
              </a:lnSpc>
            </a:pPr>
            <a:endParaRPr/>
          </a:p>
          <a:p>
            <a:pPr algn="ctr">
              <a:lnSpc>
                <a:spcPct val="100000"/>
              </a:lnSpc>
            </a:pPr>
            <a:r>
              <a:rPr b="1" lang="fr-FR" sz="1200" strike="noStrike">
                <a:solidFill>
                  <a:srgbClr val="1a1a66"/>
                </a:solidFill>
                <a:latin typeface="Calibri"/>
              </a:rPr>
              <a:t>Equipe CISIRH</a:t>
            </a:r>
            <a:endParaRPr/>
          </a:p>
          <a:p>
            <a:pPr algn="ctr">
              <a:lnSpc>
                <a:spcPct val="100000"/>
              </a:lnSpc>
            </a:pPr>
            <a:endParaRPr/>
          </a:p>
        </p:txBody>
      </p:sp>
      <p:sp>
        <p:nvSpPr>
          <p:cNvPr id="807" name="CustomShape 10"/>
          <p:cNvSpPr/>
          <p:nvPr/>
        </p:nvSpPr>
        <p:spPr>
          <a:xfrm>
            <a:off x="843120" y="3220200"/>
            <a:ext cx="2741400" cy="3219840"/>
          </a:xfrm>
          <a:prstGeom prst="roundRect">
            <a:avLst>
              <a:gd name="adj" fmla="val 16667"/>
            </a:avLst>
          </a:prstGeom>
          <a:solidFill>
            <a:schemeClr val="bg1"/>
          </a:solidFill>
          <a:ln w="9360">
            <a:solidFill>
              <a:schemeClr val="tx1"/>
            </a:solidFill>
            <a:custDash>
              <a:ds d="400000" sp="100000"/>
            </a:custDash>
            <a:round/>
          </a:ln>
        </p:spPr>
        <p:style>
          <a:lnRef idx="0"/>
          <a:fillRef idx="0"/>
          <a:effectRef idx="0"/>
          <a:fontRef idx="minor"/>
        </p:style>
      </p:sp>
      <p:sp>
        <p:nvSpPr>
          <p:cNvPr id="808" name="CustomShape 11"/>
          <p:cNvSpPr/>
          <p:nvPr/>
        </p:nvSpPr>
        <p:spPr>
          <a:xfrm>
            <a:off x="6465240" y="2932200"/>
            <a:ext cx="2675160" cy="480960"/>
          </a:xfrm>
          <a:prstGeom prst="rect">
            <a:avLst/>
          </a:prstGeom>
          <a:noFill/>
          <a:ln w="9360">
            <a:noFill/>
          </a:ln>
        </p:spPr>
        <p:style>
          <a:lnRef idx="0"/>
          <a:fillRef idx="0"/>
          <a:effectRef idx="0"/>
          <a:fontRef idx="minor"/>
        </p:style>
        <p:txBody>
          <a:bodyPr lIns="90000" rIns="90000" tIns="45000" bIns="45000"/>
          <a:p>
            <a:pPr algn="ctr">
              <a:lnSpc>
                <a:spcPct val="100000"/>
              </a:lnSpc>
            </a:pPr>
            <a:r>
              <a:rPr b="1" lang="fr-FR" sz="1200" strike="noStrike">
                <a:solidFill>
                  <a:srgbClr val="1a1a66"/>
                </a:solidFill>
                <a:latin typeface="Calibri"/>
              </a:rPr>
              <a:t>NIVEAU 3</a:t>
            </a:r>
            <a:endParaRPr/>
          </a:p>
          <a:p>
            <a:pPr algn="ctr">
              <a:lnSpc>
                <a:spcPct val="100000"/>
              </a:lnSpc>
            </a:pPr>
            <a:endParaRPr/>
          </a:p>
        </p:txBody>
      </p:sp>
      <p:sp>
        <p:nvSpPr>
          <p:cNvPr id="809" name="CustomShape 12"/>
          <p:cNvSpPr/>
          <p:nvPr/>
        </p:nvSpPr>
        <p:spPr>
          <a:xfrm>
            <a:off x="3774240" y="3220200"/>
            <a:ext cx="2606040" cy="3219840"/>
          </a:xfrm>
          <a:prstGeom prst="roundRect">
            <a:avLst>
              <a:gd name="adj" fmla="val 16667"/>
            </a:avLst>
          </a:prstGeom>
          <a:solidFill>
            <a:schemeClr val="bg1"/>
          </a:solidFill>
          <a:ln w="9360">
            <a:solidFill>
              <a:schemeClr val="tx1"/>
            </a:solidFill>
            <a:custDash>
              <a:ds d="400000" sp="100000"/>
            </a:custDash>
            <a:round/>
          </a:ln>
        </p:spPr>
        <p:style>
          <a:lnRef idx="0"/>
          <a:fillRef idx="0"/>
          <a:effectRef idx="0"/>
          <a:fontRef idx="minor"/>
        </p:style>
      </p:sp>
      <p:pic>
        <p:nvPicPr>
          <p:cNvPr id="810" name="Image 74" descr=""/>
          <p:cNvPicPr/>
          <p:nvPr/>
        </p:nvPicPr>
        <p:blipFill>
          <a:blip r:embed="rId2"/>
          <a:srcRect l="37789" t="18494" r="57598" b="65894"/>
          <a:stretch/>
        </p:blipFill>
        <p:spPr>
          <a:xfrm>
            <a:off x="2072880" y="3708720"/>
            <a:ext cx="359640" cy="606960"/>
          </a:xfrm>
          <a:prstGeom prst="rect">
            <a:avLst/>
          </a:prstGeom>
          <a:ln>
            <a:noFill/>
          </a:ln>
        </p:spPr>
      </p:pic>
      <p:pic>
        <p:nvPicPr>
          <p:cNvPr id="811" name="Image 74" descr=""/>
          <p:cNvPicPr/>
          <p:nvPr/>
        </p:nvPicPr>
        <p:blipFill>
          <a:blip r:embed="rId3"/>
          <a:srcRect l="37789" t="18494" r="57598" b="65894"/>
          <a:stretch/>
        </p:blipFill>
        <p:spPr>
          <a:xfrm>
            <a:off x="1856880" y="3708720"/>
            <a:ext cx="359640" cy="606960"/>
          </a:xfrm>
          <a:prstGeom prst="rect">
            <a:avLst/>
          </a:prstGeom>
          <a:ln>
            <a:noFill/>
          </a:ln>
        </p:spPr>
      </p:pic>
      <p:sp>
        <p:nvSpPr>
          <p:cNvPr id="812" name="CustomShape 13"/>
          <p:cNvSpPr/>
          <p:nvPr/>
        </p:nvSpPr>
        <p:spPr>
          <a:xfrm>
            <a:off x="561240" y="2788200"/>
            <a:ext cx="2530080" cy="226080"/>
          </a:xfrm>
          <a:prstGeom prst="round1Rect">
            <a:avLst>
              <a:gd name="adj" fmla="val 21600"/>
            </a:avLst>
          </a:prstGeom>
          <a:solidFill>
            <a:schemeClr val="accent2">
              <a:lumMod val="50000"/>
            </a:schemeClr>
          </a:solidFill>
          <a:ln w="9360">
            <a:noFill/>
          </a:ln>
        </p:spPr>
        <p:style>
          <a:lnRef idx="0"/>
          <a:fillRef idx="0"/>
          <a:effectRef idx="0"/>
          <a:fontRef idx="minor"/>
        </p:style>
        <p:txBody>
          <a:bodyPr lIns="90000" rIns="90000" tIns="45000" bIns="45000" anchor="ctr"/>
          <a:p>
            <a:pPr algn="ctr">
              <a:lnSpc>
                <a:spcPct val="100000"/>
              </a:lnSpc>
            </a:pPr>
            <a:r>
              <a:rPr b="1" lang="fr-FR" sz="1200" strike="noStrike">
                <a:solidFill>
                  <a:srgbClr val="ffffff"/>
                </a:solidFill>
                <a:latin typeface="Calibri"/>
              </a:rPr>
              <a:t>Assistance utilisateurs (AU) </a:t>
            </a:r>
            <a:endParaRPr/>
          </a:p>
        </p:txBody>
      </p:sp>
      <p:sp>
        <p:nvSpPr>
          <p:cNvPr id="813" name="CustomShape 14"/>
          <p:cNvSpPr/>
          <p:nvPr/>
        </p:nvSpPr>
        <p:spPr>
          <a:xfrm>
            <a:off x="1065240" y="4300560"/>
            <a:ext cx="863640" cy="381600"/>
          </a:xfrm>
          <a:prstGeom prst="roundRect">
            <a:avLst>
              <a:gd name="adj" fmla="val 16667"/>
            </a:avLst>
          </a:prstGeom>
          <a:solidFill>
            <a:schemeClr val="accent5">
              <a:lumMod val="60000"/>
              <a:lumOff val="40000"/>
            </a:schemeClr>
          </a:solidFill>
          <a:ln w="9360">
            <a:noFill/>
          </a:ln>
        </p:spPr>
        <p:style>
          <a:lnRef idx="0"/>
          <a:fillRef idx="0"/>
          <a:effectRef idx="0"/>
          <a:fontRef idx="minor"/>
        </p:style>
        <p:txBody>
          <a:bodyPr/>
          <a:p>
            <a:pPr>
              <a:lnSpc>
                <a:spcPct val="100000"/>
              </a:lnSpc>
            </a:pPr>
            <a:r>
              <a:rPr b="1" lang="fr-FR" sz="1000" strike="noStrike">
                <a:solidFill>
                  <a:srgbClr val="002060"/>
                </a:solidFill>
                <a:latin typeface="Calibri"/>
              </a:rPr>
              <a:t>Réponse à  la demande</a:t>
            </a:r>
            <a:endParaRPr/>
          </a:p>
          <a:p>
            <a:pPr>
              <a:lnSpc>
                <a:spcPct val="100000"/>
              </a:lnSpc>
            </a:pPr>
            <a:r>
              <a:rPr b="1" lang="fr-FR" sz="1000" strike="noStrike">
                <a:solidFill>
                  <a:srgbClr val="002060"/>
                </a:solidFill>
                <a:latin typeface="Calibri"/>
              </a:rPr>
              <a:t> </a:t>
            </a:r>
            <a:endParaRPr/>
          </a:p>
        </p:txBody>
      </p:sp>
      <p:sp>
        <p:nvSpPr>
          <p:cNvPr id="814" name="CustomShape 15"/>
          <p:cNvSpPr/>
          <p:nvPr/>
        </p:nvSpPr>
        <p:spPr>
          <a:xfrm>
            <a:off x="2000880" y="4357440"/>
            <a:ext cx="359640" cy="227520"/>
          </a:xfrm>
          <a:prstGeom prst="rect">
            <a:avLst/>
          </a:prstGeom>
          <a:noFill/>
          <a:ln>
            <a:noFill/>
          </a:ln>
        </p:spPr>
        <p:style>
          <a:lnRef idx="0"/>
          <a:fillRef idx="0"/>
          <a:effectRef idx="0"/>
          <a:fontRef idx="minor"/>
        </p:style>
        <p:txBody>
          <a:bodyPr lIns="90000" rIns="90000" tIns="45000" bIns="45000"/>
          <a:p>
            <a:pPr>
              <a:lnSpc>
                <a:spcPct val="100000"/>
              </a:lnSpc>
            </a:pPr>
            <a:r>
              <a:rPr b="1" lang="fr-FR" sz="900" strike="noStrike">
                <a:solidFill>
                  <a:srgbClr val="002060"/>
                </a:solidFill>
                <a:latin typeface="Arial"/>
              </a:rPr>
              <a:t>Ou</a:t>
            </a:r>
            <a:endParaRPr/>
          </a:p>
        </p:txBody>
      </p:sp>
      <p:sp>
        <p:nvSpPr>
          <p:cNvPr id="815" name="CustomShape 16"/>
          <p:cNvSpPr/>
          <p:nvPr/>
        </p:nvSpPr>
        <p:spPr>
          <a:xfrm>
            <a:off x="2432880" y="4300560"/>
            <a:ext cx="935640" cy="381600"/>
          </a:xfrm>
          <a:prstGeom prst="roundRect">
            <a:avLst>
              <a:gd name="adj" fmla="val 16667"/>
            </a:avLst>
          </a:prstGeom>
          <a:solidFill>
            <a:schemeClr val="accent6">
              <a:lumMod val="20000"/>
              <a:lumOff val="80000"/>
            </a:schemeClr>
          </a:solidFill>
          <a:ln w="9360">
            <a:noFill/>
          </a:ln>
        </p:spPr>
        <p:style>
          <a:lnRef idx="0"/>
          <a:fillRef idx="0"/>
          <a:effectRef idx="0"/>
          <a:fontRef idx="minor"/>
        </p:style>
        <p:txBody>
          <a:bodyPr/>
          <a:p>
            <a:pPr>
              <a:lnSpc>
                <a:spcPct val="100000"/>
              </a:lnSpc>
            </a:pPr>
            <a:r>
              <a:rPr b="1" lang="fr-FR" sz="1000" strike="noStrike">
                <a:solidFill>
                  <a:srgbClr val="002060"/>
                </a:solidFill>
                <a:latin typeface="Calibri"/>
              </a:rPr>
              <a:t>Transfert à la mission SIRH</a:t>
            </a:r>
            <a:endParaRPr/>
          </a:p>
        </p:txBody>
      </p:sp>
      <p:sp>
        <p:nvSpPr>
          <p:cNvPr id="816" name="CustomShape 17"/>
          <p:cNvSpPr/>
          <p:nvPr/>
        </p:nvSpPr>
        <p:spPr>
          <a:xfrm>
            <a:off x="7211520" y="4957200"/>
            <a:ext cx="1223640" cy="381600"/>
          </a:xfrm>
          <a:prstGeom prst="roundRect">
            <a:avLst>
              <a:gd name="adj" fmla="val 16667"/>
            </a:avLst>
          </a:prstGeom>
          <a:solidFill>
            <a:schemeClr val="accent5">
              <a:lumMod val="60000"/>
              <a:lumOff val="40000"/>
            </a:schemeClr>
          </a:solidFill>
          <a:ln w="9360">
            <a:noFill/>
          </a:ln>
        </p:spPr>
        <p:style>
          <a:lnRef idx="0"/>
          <a:fillRef idx="0"/>
          <a:effectRef idx="0"/>
          <a:fontRef idx="minor"/>
        </p:style>
        <p:txBody>
          <a:bodyPr/>
          <a:p>
            <a:pPr algn="ctr">
              <a:lnSpc>
                <a:spcPct val="100000"/>
              </a:lnSpc>
            </a:pPr>
            <a:r>
              <a:rPr b="1" lang="fr-FR" sz="1000" strike="noStrike">
                <a:solidFill>
                  <a:srgbClr val="002060"/>
                </a:solidFill>
                <a:latin typeface="Calibri"/>
              </a:rPr>
              <a:t>Traitement de  la demande</a:t>
            </a:r>
            <a:endParaRPr/>
          </a:p>
          <a:p>
            <a:pPr algn="ctr">
              <a:lnSpc>
                <a:spcPct val="100000"/>
              </a:lnSpc>
            </a:pPr>
            <a:r>
              <a:rPr b="1" lang="fr-FR" sz="1000" strike="noStrike">
                <a:solidFill>
                  <a:srgbClr val="002060"/>
                </a:solidFill>
                <a:latin typeface="Calibri"/>
              </a:rPr>
              <a:t> </a:t>
            </a:r>
            <a:endParaRPr/>
          </a:p>
        </p:txBody>
      </p:sp>
      <p:pic>
        <p:nvPicPr>
          <p:cNvPr id="817" name="Image 74" descr=""/>
          <p:cNvPicPr/>
          <p:nvPr/>
        </p:nvPicPr>
        <p:blipFill>
          <a:blip r:embed="rId4"/>
          <a:srcRect l="57146" t="18494" r="28100" b="64841"/>
          <a:stretch/>
        </p:blipFill>
        <p:spPr>
          <a:xfrm>
            <a:off x="4494240" y="4098600"/>
            <a:ext cx="1151640" cy="647640"/>
          </a:xfrm>
          <a:prstGeom prst="rect">
            <a:avLst/>
          </a:prstGeom>
          <a:ln>
            <a:noFill/>
          </a:ln>
        </p:spPr>
      </p:pic>
      <p:pic>
        <p:nvPicPr>
          <p:cNvPr id="818" name="Image 74" descr=""/>
          <p:cNvPicPr/>
          <p:nvPr/>
        </p:nvPicPr>
        <p:blipFill>
          <a:blip r:embed="rId5"/>
          <a:srcRect l="77424" t="17789" r="5977" b="63697"/>
          <a:stretch/>
        </p:blipFill>
        <p:spPr>
          <a:xfrm>
            <a:off x="7139520" y="4062600"/>
            <a:ext cx="1295640" cy="719640"/>
          </a:xfrm>
          <a:prstGeom prst="rect">
            <a:avLst/>
          </a:prstGeom>
          <a:ln>
            <a:noFill/>
          </a:ln>
        </p:spPr>
      </p:pic>
      <p:pic>
        <p:nvPicPr>
          <p:cNvPr id="819" name="Image 74" descr=""/>
          <p:cNvPicPr/>
          <p:nvPr/>
        </p:nvPicPr>
        <p:blipFill>
          <a:blip r:embed="rId6"/>
          <a:srcRect l="37789" t="18494" r="57598" b="65894"/>
          <a:stretch/>
        </p:blipFill>
        <p:spPr>
          <a:xfrm>
            <a:off x="2072880" y="5177160"/>
            <a:ext cx="359640" cy="606960"/>
          </a:xfrm>
          <a:prstGeom prst="rect">
            <a:avLst/>
          </a:prstGeom>
          <a:ln>
            <a:noFill/>
          </a:ln>
        </p:spPr>
      </p:pic>
      <p:pic>
        <p:nvPicPr>
          <p:cNvPr id="820" name="Image 74" descr=""/>
          <p:cNvPicPr/>
          <p:nvPr/>
        </p:nvPicPr>
        <p:blipFill>
          <a:blip r:embed="rId7"/>
          <a:srcRect l="37789" t="18494" r="57598" b="65894"/>
          <a:stretch/>
        </p:blipFill>
        <p:spPr>
          <a:xfrm>
            <a:off x="1856880" y="5177160"/>
            <a:ext cx="359640" cy="606960"/>
          </a:xfrm>
          <a:prstGeom prst="rect">
            <a:avLst/>
          </a:prstGeom>
          <a:ln>
            <a:noFill/>
          </a:ln>
        </p:spPr>
      </p:pic>
      <p:sp>
        <p:nvSpPr>
          <p:cNvPr id="821" name="CustomShape 18"/>
          <p:cNvSpPr/>
          <p:nvPr/>
        </p:nvSpPr>
        <p:spPr>
          <a:xfrm>
            <a:off x="2432880" y="5797080"/>
            <a:ext cx="935640" cy="436320"/>
          </a:xfrm>
          <a:prstGeom prst="roundRect">
            <a:avLst>
              <a:gd name="adj" fmla="val 16667"/>
            </a:avLst>
          </a:prstGeom>
          <a:solidFill>
            <a:schemeClr val="accent2">
              <a:lumMod val="60000"/>
              <a:lumOff val="40000"/>
            </a:schemeClr>
          </a:solidFill>
          <a:ln w="9360">
            <a:noFill/>
          </a:ln>
        </p:spPr>
        <p:style>
          <a:lnRef idx="0"/>
          <a:fillRef idx="0"/>
          <a:effectRef idx="0"/>
          <a:fontRef idx="minor"/>
        </p:style>
        <p:txBody>
          <a:bodyPr lIns="0" rIns="0" tIns="0" bIns="0" anchor="ctr"/>
          <a:p>
            <a:pPr algn="ctr">
              <a:lnSpc>
                <a:spcPct val="100000"/>
              </a:lnSpc>
            </a:pPr>
            <a:r>
              <a:rPr b="1" lang="fr-FR" sz="1000" strike="noStrike">
                <a:solidFill>
                  <a:srgbClr val="002060"/>
                </a:solidFill>
                <a:latin typeface="Calibri"/>
              </a:rPr>
              <a:t>Saisie dans Service « Now»* </a:t>
            </a:r>
            <a:endParaRPr/>
          </a:p>
        </p:txBody>
      </p:sp>
      <p:sp>
        <p:nvSpPr>
          <p:cNvPr id="822" name="CustomShape 19"/>
          <p:cNvSpPr/>
          <p:nvPr/>
        </p:nvSpPr>
        <p:spPr>
          <a:xfrm>
            <a:off x="2000880" y="5908320"/>
            <a:ext cx="359640" cy="227520"/>
          </a:xfrm>
          <a:prstGeom prst="rect">
            <a:avLst/>
          </a:prstGeom>
          <a:noFill/>
          <a:ln>
            <a:noFill/>
          </a:ln>
        </p:spPr>
        <p:style>
          <a:lnRef idx="0"/>
          <a:fillRef idx="0"/>
          <a:effectRef idx="0"/>
          <a:fontRef idx="minor"/>
        </p:style>
        <p:txBody>
          <a:bodyPr lIns="90000" rIns="90000" tIns="45000" bIns="45000"/>
          <a:p>
            <a:pPr>
              <a:lnSpc>
                <a:spcPct val="100000"/>
              </a:lnSpc>
            </a:pPr>
            <a:r>
              <a:rPr b="1" lang="fr-FR" sz="900" strike="noStrike">
                <a:solidFill>
                  <a:srgbClr val="002060"/>
                </a:solidFill>
                <a:latin typeface="Arial"/>
              </a:rPr>
              <a:t>Ou</a:t>
            </a:r>
            <a:endParaRPr/>
          </a:p>
        </p:txBody>
      </p:sp>
      <p:sp>
        <p:nvSpPr>
          <p:cNvPr id="823" name="CustomShape 20"/>
          <p:cNvSpPr/>
          <p:nvPr/>
        </p:nvSpPr>
        <p:spPr>
          <a:xfrm>
            <a:off x="1065240" y="5797080"/>
            <a:ext cx="863640" cy="436320"/>
          </a:xfrm>
          <a:prstGeom prst="roundRect">
            <a:avLst>
              <a:gd name="adj" fmla="val 16667"/>
            </a:avLst>
          </a:prstGeom>
          <a:solidFill>
            <a:schemeClr val="accent5">
              <a:lumMod val="60000"/>
              <a:lumOff val="40000"/>
            </a:schemeClr>
          </a:solidFill>
          <a:ln w="9360">
            <a:noFill/>
          </a:ln>
        </p:spPr>
        <p:style>
          <a:lnRef idx="0"/>
          <a:fillRef idx="0"/>
          <a:effectRef idx="0"/>
          <a:fontRef idx="minor"/>
        </p:style>
        <p:txBody>
          <a:bodyPr/>
          <a:p>
            <a:pPr>
              <a:lnSpc>
                <a:spcPct val="100000"/>
              </a:lnSpc>
            </a:pPr>
            <a:r>
              <a:rPr b="1" lang="fr-FR" sz="1000" strike="noStrike">
                <a:solidFill>
                  <a:srgbClr val="002060"/>
                </a:solidFill>
                <a:latin typeface="Calibri"/>
              </a:rPr>
              <a:t>Réponse à  la demande</a:t>
            </a:r>
            <a:endParaRPr/>
          </a:p>
          <a:p>
            <a:pPr>
              <a:lnSpc>
                <a:spcPct val="100000"/>
              </a:lnSpc>
            </a:pPr>
            <a:r>
              <a:rPr b="1" lang="fr-FR" sz="1000" strike="noStrike">
                <a:solidFill>
                  <a:srgbClr val="002060"/>
                </a:solidFill>
                <a:latin typeface="Calibri"/>
              </a:rPr>
              <a:t> </a:t>
            </a:r>
            <a:endParaRPr/>
          </a:p>
        </p:txBody>
      </p:sp>
      <p:sp>
        <p:nvSpPr>
          <p:cNvPr id="824" name="CustomShape 21"/>
          <p:cNvSpPr/>
          <p:nvPr/>
        </p:nvSpPr>
        <p:spPr>
          <a:xfrm>
            <a:off x="3990240" y="4957200"/>
            <a:ext cx="863640" cy="381600"/>
          </a:xfrm>
          <a:prstGeom prst="roundRect">
            <a:avLst>
              <a:gd name="adj" fmla="val 16667"/>
            </a:avLst>
          </a:prstGeom>
          <a:solidFill>
            <a:schemeClr val="accent5">
              <a:lumMod val="60000"/>
              <a:lumOff val="40000"/>
            </a:schemeClr>
          </a:solidFill>
          <a:ln w="9360">
            <a:noFill/>
          </a:ln>
        </p:spPr>
        <p:style>
          <a:lnRef idx="0"/>
          <a:fillRef idx="0"/>
          <a:effectRef idx="0"/>
          <a:fontRef idx="minor"/>
        </p:style>
        <p:txBody>
          <a:bodyPr/>
          <a:p>
            <a:pPr algn="ctr">
              <a:lnSpc>
                <a:spcPct val="100000"/>
              </a:lnSpc>
            </a:pPr>
            <a:r>
              <a:rPr b="1" lang="fr-FR" sz="1000" strike="noStrike">
                <a:solidFill>
                  <a:srgbClr val="002060"/>
                </a:solidFill>
                <a:latin typeface="Calibri"/>
              </a:rPr>
              <a:t>Réponse à  la demande</a:t>
            </a:r>
            <a:endParaRPr/>
          </a:p>
          <a:p>
            <a:pPr algn="ctr">
              <a:lnSpc>
                <a:spcPct val="100000"/>
              </a:lnSpc>
            </a:pPr>
            <a:r>
              <a:rPr b="1" lang="fr-FR" sz="1000" strike="noStrike">
                <a:solidFill>
                  <a:srgbClr val="002060"/>
                </a:solidFill>
                <a:latin typeface="Calibri"/>
              </a:rPr>
              <a:t> </a:t>
            </a:r>
            <a:endParaRPr/>
          </a:p>
        </p:txBody>
      </p:sp>
      <p:sp>
        <p:nvSpPr>
          <p:cNvPr id="825" name="CustomShape 22"/>
          <p:cNvSpPr/>
          <p:nvPr/>
        </p:nvSpPr>
        <p:spPr>
          <a:xfrm>
            <a:off x="4926240" y="4983840"/>
            <a:ext cx="359640" cy="227520"/>
          </a:xfrm>
          <a:prstGeom prst="rect">
            <a:avLst/>
          </a:prstGeom>
          <a:noFill/>
          <a:ln>
            <a:noFill/>
          </a:ln>
        </p:spPr>
        <p:style>
          <a:lnRef idx="0"/>
          <a:fillRef idx="0"/>
          <a:effectRef idx="0"/>
          <a:fontRef idx="minor"/>
        </p:style>
        <p:txBody>
          <a:bodyPr lIns="90000" rIns="90000" tIns="45000" bIns="45000"/>
          <a:p>
            <a:pPr>
              <a:lnSpc>
                <a:spcPct val="100000"/>
              </a:lnSpc>
            </a:pPr>
            <a:r>
              <a:rPr b="1" lang="fr-FR" sz="900" strike="noStrike">
                <a:solidFill>
                  <a:srgbClr val="002060"/>
                </a:solidFill>
                <a:latin typeface="Arial"/>
              </a:rPr>
              <a:t>Ou</a:t>
            </a:r>
            <a:endParaRPr/>
          </a:p>
        </p:txBody>
      </p:sp>
      <p:sp>
        <p:nvSpPr>
          <p:cNvPr id="826" name="CustomShape 23"/>
          <p:cNvSpPr/>
          <p:nvPr/>
        </p:nvSpPr>
        <p:spPr>
          <a:xfrm>
            <a:off x="5358240" y="4957200"/>
            <a:ext cx="935640" cy="381600"/>
          </a:xfrm>
          <a:prstGeom prst="roundRect">
            <a:avLst>
              <a:gd name="adj" fmla="val 16667"/>
            </a:avLst>
          </a:prstGeom>
          <a:solidFill>
            <a:schemeClr val="accent2">
              <a:lumMod val="60000"/>
              <a:lumOff val="40000"/>
            </a:schemeClr>
          </a:solidFill>
          <a:ln w="9360">
            <a:noFill/>
          </a:ln>
        </p:spPr>
        <p:style>
          <a:lnRef idx="0"/>
          <a:fillRef idx="0"/>
          <a:effectRef idx="0"/>
          <a:fontRef idx="minor"/>
        </p:style>
        <p:txBody>
          <a:bodyPr lIns="0" rIns="0" tIns="0" bIns="0"/>
          <a:p>
            <a:pPr algn="ctr">
              <a:lnSpc>
                <a:spcPct val="100000"/>
              </a:lnSpc>
            </a:pPr>
            <a:r>
              <a:rPr b="1" lang="fr-FR" sz="1000" strike="noStrike">
                <a:solidFill>
                  <a:srgbClr val="002060"/>
                </a:solidFill>
                <a:latin typeface="Calibri"/>
              </a:rPr>
              <a:t>Saisie dans Service « Now » </a:t>
            </a:r>
            <a:endParaRPr/>
          </a:p>
          <a:p>
            <a:pPr algn="ctr">
              <a:lnSpc>
                <a:spcPct val="100000"/>
              </a:lnSpc>
            </a:pPr>
            <a:endParaRPr/>
          </a:p>
        </p:txBody>
      </p:sp>
      <p:sp>
        <p:nvSpPr>
          <p:cNvPr id="827" name="CustomShape 24"/>
          <p:cNvSpPr/>
          <p:nvPr/>
        </p:nvSpPr>
        <p:spPr>
          <a:xfrm>
            <a:off x="3368880" y="534456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28" name="CustomShape 25"/>
          <p:cNvSpPr/>
          <p:nvPr/>
        </p:nvSpPr>
        <p:spPr>
          <a:xfrm>
            <a:off x="3584880" y="534456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29" name="CustomShape 26"/>
          <p:cNvSpPr/>
          <p:nvPr/>
        </p:nvSpPr>
        <p:spPr>
          <a:xfrm>
            <a:off x="3368880" y="397620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0" name="CustomShape 27"/>
          <p:cNvSpPr/>
          <p:nvPr/>
        </p:nvSpPr>
        <p:spPr>
          <a:xfrm>
            <a:off x="3584880" y="397620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1" name="CustomShape 28"/>
          <p:cNvSpPr/>
          <p:nvPr/>
        </p:nvSpPr>
        <p:spPr>
          <a:xfrm>
            <a:off x="6249240" y="534456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2" name="CustomShape 29"/>
          <p:cNvSpPr/>
          <p:nvPr/>
        </p:nvSpPr>
        <p:spPr>
          <a:xfrm>
            <a:off x="6465240" y="534456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3" name="CustomShape 30"/>
          <p:cNvSpPr/>
          <p:nvPr/>
        </p:nvSpPr>
        <p:spPr>
          <a:xfrm>
            <a:off x="6249240" y="397620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4" name="CustomShape 31"/>
          <p:cNvSpPr/>
          <p:nvPr/>
        </p:nvSpPr>
        <p:spPr>
          <a:xfrm>
            <a:off x="6465240" y="397620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5" name="CustomShape 32"/>
          <p:cNvSpPr/>
          <p:nvPr/>
        </p:nvSpPr>
        <p:spPr>
          <a:xfrm>
            <a:off x="336888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6" name="CustomShape 33"/>
          <p:cNvSpPr/>
          <p:nvPr/>
        </p:nvSpPr>
        <p:spPr>
          <a:xfrm>
            <a:off x="358488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7" name="CustomShape 34"/>
          <p:cNvSpPr/>
          <p:nvPr/>
        </p:nvSpPr>
        <p:spPr>
          <a:xfrm>
            <a:off x="380088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8" name="CustomShape 35"/>
          <p:cNvSpPr/>
          <p:nvPr/>
        </p:nvSpPr>
        <p:spPr>
          <a:xfrm>
            <a:off x="401688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39" name="CustomShape 36"/>
          <p:cNvSpPr/>
          <p:nvPr/>
        </p:nvSpPr>
        <p:spPr>
          <a:xfrm>
            <a:off x="423288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0" name="CustomShape 37"/>
          <p:cNvSpPr/>
          <p:nvPr/>
        </p:nvSpPr>
        <p:spPr>
          <a:xfrm>
            <a:off x="4449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1" name="CustomShape 38"/>
          <p:cNvSpPr/>
          <p:nvPr/>
        </p:nvSpPr>
        <p:spPr>
          <a:xfrm>
            <a:off x="4665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2" name="CustomShape 39"/>
          <p:cNvSpPr/>
          <p:nvPr/>
        </p:nvSpPr>
        <p:spPr>
          <a:xfrm>
            <a:off x="4881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3" name="CustomShape 40"/>
          <p:cNvSpPr/>
          <p:nvPr/>
        </p:nvSpPr>
        <p:spPr>
          <a:xfrm>
            <a:off x="5097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4" name="CustomShape 41"/>
          <p:cNvSpPr/>
          <p:nvPr/>
        </p:nvSpPr>
        <p:spPr>
          <a:xfrm>
            <a:off x="5313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5" name="CustomShape 42"/>
          <p:cNvSpPr/>
          <p:nvPr/>
        </p:nvSpPr>
        <p:spPr>
          <a:xfrm>
            <a:off x="5529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6" name="CustomShape 43"/>
          <p:cNvSpPr/>
          <p:nvPr/>
        </p:nvSpPr>
        <p:spPr>
          <a:xfrm>
            <a:off x="5745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7" name="CustomShape 44"/>
          <p:cNvSpPr/>
          <p:nvPr/>
        </p:nvSpPr>
        <p:spPr>
          <a:xfrm>
            <a:off x="5961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8" name="CustomShape 45"/>
          <p:cNvSpPr/>
          <p:nvPr/>
        </p:nvSpPr>
        <p:spPr>
          <a:xfrm>
            <a:off x="6177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49" name="CustomShape 46"/>
          <p:cNvSpPr/>
          <p:nvPr/>
        </p:nvSpPr>
        <p:spPr>
          <a:xfrm>
            <a:off x="6393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50" name="CustomShape 47"/>
          <p:cNvSpPr/>
          <p:nvPr/>
        </p:nvSpPr>
        <p:spPr>
          <a:xfrm>
            <a:off x="6609240" y="5901840"/>
            <a:ext cx="287640" cy="215640"/>
          </a:xfrm>
          <a:prstGeom prst="chevron">
            <a:avLst>
              <a:gd name="adj" fmla="val 50000"/>
            </a:avLst>
          </a:prstGeom>
          <a:solidFill>
            <a:schemeClr val="bg1">
              <a:lumMod val="75000"/>
            </a:schemeClr>
          </a:solidFill>
          <a:ln w="9360">
            <a:noFill/>
          </a:ln>
        </p:spPr>
        <p:style>
          <a:lnRef idx="0"/>
          <a:fillRef idx="0"/>
          <a:effectRef idx="0"/>
          <a:fontRef idx="minor"/>
        </p:style>
      </p:sp>
      <p:sp>
        <p:nvSpPr>
          <p:cNvPr id="851" name="CustomShape 48"/>
          <p:cNvSpPr/>
          <p:nvPr/>
        </p:nvSpPr>
        <p:spPr>
          <a:xfrm>
            <a:off x="3702240" y="3004200"/>
            <a:ext cx="2906280" cy="689040"/>
          </a:xfrm>
          <a:prstGeom prst="rect">
            <a:avLst/>
          </a:prstGeom>
          <a:noFill/>
          <a:ln w="9360">
            <a:noFill/>
          </a:ln>
        </p:spPr>
        <p:style>
          <a:lnRef idx="0"/>
          <a:fillRef idx="0"/>
          <a:effectRef idx="0"/>
          <a:fontRef idx="minor"/>
        </p:style>
        <p:txBody>
          <a:bodyPr lIns="90000" rIns="90000" tIns="45000" bIns="45000"/>
          <a:p>
            <a:pPr algn="ctr">
              <a:lnSpc>
                <a:spcPct val="100000"/>
              </a:lnSpc>
            </a:pPr>
            <a:r>
              <a:rPr b="1" lang="fr-FR" sz="1200" strike="noStrike">
                <a:solidFill>
                  <a:srgbClr val="1a1a66"/>
                </a:solidFill>
                <a:latin typeface="Calibri"/>
              </a:rPr>
              <a:t>NIVEAU 2</a:t>
            </a:r>
            <a:endParaRPr/>
          </a:p>
          <a:p>
            <a:pPr algn="ctr">
              <a:lnSpc>
                <a:spcPct val="100000"/>
              </a:lnSpc>
            </a:pPr>
            <a:r>
              <a:rPr b="1" lang="fr-FR" sz="1200" strike="noStrike">
                <a:solidFill>
                  <a:srgbClr val="1a1a66"/>
                </a:solidFill>
                <a:latin typeface="Calibri"/>
              </a:rPr>
              <a:t>Mission SIRH du ministère  </a:t>
            </a:r>
            <a:endParaRPr/>
          </a:p>
          <a:p>
            <a:pPr algn="ctr">
              <a:lnSpc>
                <a:spcPct val="100000"/>
              </a:lnSpc>
            </a:pPr>
            <a:endParaRPr/>
          </a:p>
        </p:txBody>
      </p:sp>
      <p:sp>
        <p:nvSpPr>
          <p:cNvPr id="852" name="CustomShape 49"/>
          <p:cNvSpPr/>
          <p:nvPr/>
        </p:nvSpPr>
        <p:spPr>
          <a:xfrm>
            <a:off x="2433600" y="6244560"/>
            <a:ext cx="1295640" cy="227520"/>
          </a:xfrm>
          <a:prstGeom prst="rect">
            <a:avLst/>
          </a:prstGeom>
          <a:noFill/>
          <a:ln>
            <a:noFill/>
          </a:ln>
        </p:spPr>
        <p:style>
          <a:lnRef idx="0"/>
          <a:fillRef idx="0"/>
          <a:effectRef idx="0"/>
          <a:fontRef idx="minor"/>
        </p:style>
        <p:txBody>
          <a:bodyPr lIns="90000" rIns="90000" tIns="45000" bIns="45000"/>
          <a:p>
            <a:pPr>
              <a:lnSpc>
                <a:spcPct val="100000"/>
              </a:lnSpc>
            </a:pPr>
            <a:r>
              <a:rPr i="1" lang="fr-FR" sz="900" strike="noStrike">
                <a:solidFill>
                  <a:srgbClr val="1a1a66"/>
                </a:solidFill>
                <a:latin typeface="Calibri"/>
              </a:rPr>
              <a:t>* Nom de l’outil</a:t>
            </a:r>
            <a:endParaRPr/>
          </a:p>
        </p:txBody>
      </p:sp>
      <p:sp>
        <p:nvSpPr>
          <p:cNvPr id="853" name="CustomShape 50"/>
          <p:cNvSpPr/>
          <p:nvPr/>
        </p:nvSpPr>
        <p:spPr>
          <a:xfrm>
            <a:off x="848520" y="3004200"/>
            <a:ext cx="2736000" cy="2952360"/>
          </a:xfrm>
          <a:prstGeom prst="rect">
            <a:avLst/>
          </a:prstGeom>
          <a:noFill/>
          <a:ln w="9360">
            <a:noFill/>
          </a:ln>
        </p:spPr>
        <p:style>
          <a:lnRef idx="0"/>
          <a:fillRef idx="0"/>
          <a:effectRef idx="0"/>
          <a:fontRef idx="minor"/>
        </p:style>
        <p:txBody>
          <a:bodyPr lIns="90000" rIns="90000" tIns="45000" bIns="45000"/>
          <a:p>
            <a:pPr algn="ctr">
              <a:lnSpc>
                <a:spcPct val="100000"/>
              </a:lnSpc>
            </a:pPr>
            <a:r>
              <a:rPr b="1" lang="fr-FR" sz="1200" strike="noStrike">
                <a:solidFill>
                  <a:srgbClr val="1a1a66"/>
                </a:solidFill>
                <a:latin typeface="Calibri"/>
              </a:rPr>
              <a:t>NIVEAU 1</a:t>
            </a:r>
            <a:endParaRPr/>
          </a:p>
          <a:p>
            <a:pPr algn="ctr">
              <a:lnSpc>
                <a:spcPct val="100000"/>
              </a:lnSpc>
            </a:pPr>
            <a:r>
              <a:rPr b="1" lang="fr-FR" sz="1200" strike="noStrike">
                <a:solidFill>
                  <a:srgbClr val="1a1a66"/>
                </a:solidFill>
                <a:latin typeface="Calibri"/>
              </a:rPr>
              <a:t> </a:t>
            </a:r>
            <a:r>
              <a:rPr b="1" lang="fr-FR" sz="1200" strike="noStrike">
                <a:solidFill>
                  <a:srgbClr val="1a1a66"/>
                </a:solidFill>
                <a:latin typeface="Calibri"/>
              </a:rPr>
              <a:t>Au plus près des utilisateurs: </a:t>
            </a:r>
            <a:endParaRPr/>
          </a:p>
          <a:p>
            <a:pPr algn="ctr">
              <a:lnSpc>
                <a:spcPct val="100000"/>
              </a:lnSpc>
            </a:pPr>
            <a:r>
              <a:rPr b="1" lang="fr-FR" sz="1200" strike="noStrike">
                <a:solidFill>
                  <a:srgbClr val="1a1a66"/>
                </a:solidFill>
                <a:latin typeface="Calibri"/>
              </a:rPr>
              <a:t>Contact RH pour les gestionnaires </a:t>
            </a:r>
            <a:endParaRPr/>
          </a:p>
          <a:p>
            <a:pPr algn="ctr">
              <a:lnSpc>
                <a:spcPct val="100000"/>
              </a:lnSpc>
            </a:pPr>
            <a:r>
              <a:rPr b="1" lang="fr-FR" sz="1200" strike="noStrike">
                <a:solidFill>
                  <a:srgbClr val="1a1a66"/>
                </a:solidFill>
                <a:latin typeface="Calibri"/>
              </a:rPr>
              <a:t>RH  de proximité</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b="1" lang="fr-FR" sz="1200" strike="noStrike">
                <a:solidFill>
                  <a:srgbClr val="1a1a66"/>
                </a:solidFill>
                <a:latin typeface="Calibri"/>
              </a:rPr>
              <a:t>Coordinateurs/trices qualité pour les gestionnaires de carrière</a:t>
            </a:r>
            <a:endParaRPr/>
          </a:p>
          <a:p>
            <a:pPr algn="ctr">
              <a:lnSpc>
                <a:spcPct val="100000"/>
              </a:lnSpc>
            </a:pPr>
            <a:endParaRPr/>
          </a:p>
          <a:p>
            <a:pPr algn="ctr">
              <a:lnSpc>
                <a:spcPct val="100000"/>
              </a:lnSpc>
            </a:pPr>
            <a:endParaRPr/>
          </a:p>
          <a:p>
            <a:pPr algn="ctr">
              <a:lnSpc>
                <a:spcPct val="100000"/>
              </a:lnSpc>
            </a:pPr>
            <a:endParaRPr/>
          </a:p>
        </p:txBody>
      </p:sp>
      <p:sp>
        <p:nvSpPr>
          <p:cNvPr id="854" name="CustomShape 51"/>
          <p:cNvSpPr/>
          <p:nvPr/>
        </p:nvSpPr>
        <p:spPr>
          <a:xfrm>
            <a:off x="561240" y="6567120"/>
            <a:ext cx="8208720" cy="317880"/>
          </a:xfrm>
          <a:prstGeom prst="snip2DiagRect">
            <a:avLst>
              <a:gd name="adj1" fmla="val 0"/>
              <a:gd name="adj2" fmla="val 16667"/>
            </a:avLst>
          </a:prstGeom>
          <a:solidFill>
            <a:schemeClr val="accent6">
              <a:lumMod val="50000"/>
            </a:schemeClr>
          </a:solidFill>
          <a:ln w="9360">
            <a:noFill/>
          </a:ln>
          <a:effectLst>
            <a:outerShdw algn="ctr" blurRad="44450" dir="5400000" dist="27940">
              <a:srgbClr val="000000">
                <a:alpha val="32000"/>
              </a:srgbClr>
            </a:out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90000"/>
              </a:lnSpc>
            </a:pPr>
            <a:r>
              <a:rPr b="1" lang="fr-FR" sz="1200" strike="noStrike">
                <a:solidFill>
                  <a:srgbClr val="ffffff"/>
                </a:solidFill>
                <a:latin typeface="Calibri"/>
              </a:rPr>
              <a:t>Service Now </a:t>
            </a:r>
            <a:r>
              <a:rPr lang="fr-FR" sz="1200" strike="noStrike">
                <a:solidFill>
                  <a:srgbClr val="ffffff"/>
                </a:solidFill>
                <a:latin typeface="Calibri"/>
              </a:rPr>
              <a:t>est l’outil de gestion des demandes qui sera mise en place. Il permettra  de suivre les demandes d’assistance, d’habilitation, de mise à jour et d’évolution de  l’application RenoiRH  etc</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0" name="CustomShape 1"/>
          <p:cNvSpPr/>
          <p:nvPr/>
        </p:nvSpPr>
        <p:spPr>
          <a:xfrm>
            <a:off x="182880" y="1340640"/>
            <a:ext cx="9341640" cy="1078200"/>
          </a:xfrm>
          <a:prstGeom prst="roundRect">
            <a:avLst>
              <a:gd name="adj" fmla="val 16667"/>
            </a:avLst>
          </a:prstGeom>
          <a:solidFill>
            <a:schemeClr val="bg1">
              <a:lumMod val="65000"/>
            </a:schemeClr>
          </a:solidFill>
          <a:ln w="9360">
            <a:noFill/>
          </a:ln>
        </p:spPr>
        <p:style>
          <a:lnRef idx="0"/>
          <a:fillRef idx="0"/>
          <a:effectRef idx="0"/>
          <a:fontRef idx="minor"/>
        </p:style>
      </p:sp>
      <p:sp>
        <p:nvSpPr>
          <p:cNvPr id="211" name="CustomShape 2"/>
          <p:cNvSpPr/>
          <p:nvPr/>
        </p:nvSpPr>
        <p:spPr>
          <a:xfrm>
            <a:off x="19919880" y="3670200"/>
            <a:ext cx="1318680" cy="1639440"/>
          </a:xfrm>
          <a:prstGeom prst="rect">
            <a:avLst/>
          </a:prstGeom>
          <a:solidFill>
            <a:srgbClr val="ffffff"/>
          </a:solidFill>
          <a:ln w="9360">
            <a:solidFill>
              <a:srgbClr val="4f81bd"/>
            </a:solidFill>
            <a:custDash>
              <a:ds d="500000" sp="400000"/>
            </a:custDash>
            <a:miter/>
          </a:ln>
        </p:spPr>
        <p:style>
          <a:lnRef idx="0"/>
          <a:fillRef idx="0"/>
          <a:effectRef idx="0"/>
          <a:fontRef idx="minor"/>
        </p:style>
      </p:sp>
      <p:sp>
        <p:nvSpPr>
          <p:cNvPr id="212" name="CustomShape 3"/>
          <p:cNvSpPr/>
          <p:nvPr/>
        </p:nvSpPr>
        <p:spPr>
          <a:xfrm>
            <a:off x="19919880" y="5516640"/>
            <a:ext cx="1318680" cy="7916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213" name="CustomShape 4"/>
          <p:cNvSpPr/>
          <p:nvPr/>
        </p:nvSpPr>
        <p:spPr>
          <a:xfrm>
            <a:off x="19921680" y="2629080"/>
            <a:ext cx="1318680" cy="8330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214" name="CustomShape 5"/>
          <p:cNvSpPr/>
          <p:nvPr/>
        </p:nvSpPr>
        <p:spPr>
          <a:xfrm>
            <a:off x="797040" y="125280"/>
            <a:ext cx="768456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ea typeface="Lucida Sans Unicode"/>
              </a:rPr>
              <a:t>Agenda</a:t>
            </a:r>
            <a:endParaRPr/>
          </a:p>
        </p:txBody>
      </p:sp>
      <p:sp>
        <p:nvSpPr>
          <p:cNvPr id="215" name="CustomShape 6"/>
          <p:cNvSpPr/>
          <p:nvPr/>
        </p:nvSpPr>
        <p:spPr>
          <a:xfrm>
            <a:off x="190800" y="1340640"/>
            <a:ext cx="9442440" cy="4689000"/>
          </a:xfrm>
          <a:prstGeom prst="rect">
            <a:avLst/>
          </a:prstGeom>
          <a:noFill/>
          <a:ln>
            <a:noFill/>
          </a:ln>
        </p:spPr>
        <p:style>
          <a:lnRef idx="0"/>
          <a:fillRef idx="0"/>
          <a:effectRef idx="0"/>
          <a:fontRef idx="minor"/>
        </p:style>
        <p:txBody>
          <a:bodyPr lIns="90000" rIns="90000" tIns="45000" bIns="45000"/>
          <a:p>
            <a:pPr>
              <a:lnSpc>
                <a:spcPct val="95000"/>
              </a:lnSpc>
            </a:pPr>
            <a:r>
              <a:rPr b="1" lang="fr-FR" strike="noStrike">
                <a:solidFill>
                  <a:srgbClr val="ffffff"/>
                </a:solidFill>
                <a:latin typeface="Trebuchet MS"/>
                <a:ea typeface="Lucida Sans Unicode"/>
              </a:rPr>
              <a:t>Rappels sur le projet RenoiRH</a:t>
            </a:r>
            <a:endParaRPr/>
          </a:p>
          <a:p>
            <a:pPr lvl="1">
              <a:lnSpc>
                <a:spcPct val="95000"/>
              </a:lnSpc>
              <a:buFont typeface="Arial"/>
              <a:buChar char="•"/>
            </a:pPr>
            <a:r>
              <a:rPr b="1" lang="fr-FR" sz="1600" strike="noStrike">
                <a:solidFill>
                  <a:srgbClr val="ffffff"/>
                </a:solidFill>
                <a:latin typeface="Trebuchet MS"/>
                <a:ea typeface="Lucida Sans Unicode"/>
              </a:rPr>
              <a:t>Pourquoi RenoiRH ?</a:t>
            </a:r>
            <a:endParaRPr/>
          </a:p>
          <a:p>
            <a:pPr lvl="1">
              <a:lnSpc>
                <a:spcPct val="95000"/>
              </a:lnSpc>
              <a:buFont typeface="Arial"/>
              <a:buChar char="•"/>
            </a:pPr>
            <a:r>
              <a:rPr b="1" lang="fr-FR" sz="1600" strike="noStrike">
                <a:solidFill>
                  <a:srgbClr val="ffffff"/>
                </a:solidFill>
                <a:latin typeface="Trebuchet MS"/>
                <a:ea typeface="Lucida Sans Unicode"/>
              </a:rPr>
              <a:t>Présentation des fonctionnalités de RenoiRH</a:t>
            </a:r>
            <a:endParaRPr/>
          </a:p>
          <a:p>
            <a:pPr lvl="1">
              <a:lnSpc>
                <a:spcPct val="95000"/>
              </a:lnSpc>
              <a:buFont typeface="Arial"/>
              <a:buChar char="•"/>
            </a:pPr>
            <a:r>
              <a:rPr b="1" lang="fr-FR" sz="1600" strike="noStrike">
                <a:solidFill>
                  <a:srgbClr val="ffffff"/>
                </a:solidFill>
                <a:latin typeface="Trebuchet MS"/>
                <a:ea typeface="Lucida Sans Unicode"/>
              </a:rPr>
              <a:t>Jalons clés du déploiement de RenoiRH</a:t>
            </a:r>
            <a:endParaRPr/>
          </a:p>
          <a:p>
            <a:pPr>
              <a:lnSpc>
                <a:spcPct val="95000"/>
              </a:lnSpc>
            </a:pPr>
            <a:endParaRPr/>
          </a:p>
          <a:p>
            <a:pPr>
              <a:lnSpc>
                <a:spcPct val="95000"/>
              </a:lnSpc>
            </a:pPr>
            <a:r>
              <a:rPr lang="fr-FR" strike="noStrike">
                <a:solidFill>
                  <a:srgbClr val="3a005e"/>
                </a:solidFill>
                <a:latin typeface="Trebuchet MS"/>
                <a:ea typeface="Lucida Sans Unicode"/>
              </a:rPr>
              <a:t>Point d’étape sur les chantiers techniques du déploiement</a:t>
            </a:r>
            <a:endParaRPr/>
          </a:p>
          <a:p>
            <a:pPr lvl="1">
              <a:lnSpc>
                <a:spcPct val="95000"/>
              </a:lnSpc>
              <a:buFont typeface="Arial"/>
              <a:buChar char="•"/>
            </a:pPr>
            <a:r>
              <a:rPr lang="fr-FR" sz="1600" strike="noStrike">
                <a:solidFill>
                  <a:srgbClr val="3a005e"/>
                </a:solidFill>
                <a:latin typeface="Trebuchet MS"/>
                <a:ea typeface="Lucida Sans Unicode"/>
              </a:rPr>
              <a:t>Chantier Reprise des Données</a:t>
            </a:r>
            <a:endParaRPr/>
          </a:p>
          <a:p>
            <a:pPr lvl="1">
              <a:lnSpc>
                <a:spcPct val="95000"/>
              </a:lnSpc>
              <a:buFont typeface="Arial"/>
              <a:buChar char="•"/>
            </a:pPr>
            <a:r>
              <a:rPr lang="fr-FR" sz="1600" strike="noStrike">
                <a:solidFill>
                  <a:srgbClr val="3a005e"/>
                </a:solidFill>
                <a:latin typeface="Trebuchet MS"/>
                <a:ea typeface="Lucida Sans Unicode"/>
              </a:rPr>
              <a:t>Chantier Recette Métier</a:t>
            </a:r>
            <a:endParaRPr/>
          </a:p>
          <a:p>
            <a:pPr lvl="1">
              <a:lnSpc>
                <a:spcPct val="95000"/>
              </a:lnSpc>
              <a:buFont typeface="Arial"/>
              <a:buChar char="•"/>
            </a:pPr>
            <a:r>
              <a:rPr lang="fr-FR" sz="1600" strike="noStrike">
                <a:solidFill>
                  <a:srgbClr val="3a005e"/>
                </a:solidFill>
                <a:latin typeface="Trebuchet MS"/>
                <a:ea typeface="Lucida Sans Unicode"/>
              </a:rPr>
              <a:t>Chantier Raccordement Technique</a:t>
            </a:r>
            <a:endParaRPr/>
          </a:p>
          <a:p>
            <a:pPr>
              <a:lnSpc>
                <a:spcPct val="95000"/>
              </a:lnSpc>
            </a:pPr>
            <a:endParaRPr/>
          </a:p>
          <a:p>
            <a:pPr>
              <a:lnSpc>
                <a:spcPct val="95000"/>
              </a:lnSpc>
            </a:pPr>
            <a:r>
              <a:rPr lang="fr-FR" strike="noStrike">
                <a:solidFill>
                  <a:srgbClr val="3a005e"/>
                </a:solidFill>
                <a:latin typeface="Trebuchet MS"/>
                <a:ea typeface="Lucida Sans Unicode"/>
              </a:rPr>
              <a:t>Point d’étape sur les chantier Conduite du Changement</a:t>
            </a:r>
            <a:endParaRPr/>
          </a:p>
          <a:p>
            <a:pPr lvl="1">
              <a:lnSpc>
                <a:spcPct val="95000"/>
              </a:lnSpc>
              <a:buFont typeface="Arial"/>
              <a:buChar char="•"/>
            </a:pPr>
            <a:r>
              <a:rPr lang="fr-FR" sz="1600" strike="noStrike">
                <a:solidFill>
                  <a:srgbClr val="3a005e"/>
                </a:solidFill>
                <a:latin typeface="Trebuchet MS"/>
                <a:ea typeface="Lucida Sans Unicode"/>
              </a:rPr>
              <a:t>Présentation du dispositif de formation</a:t>
            </a:r>
            <a:endParaRPr/>
          </a:p>
          <a:p>
            <a:pPr lvl="1">
              <a:lnSpc>
                <a:spcPct val="95000"/>
              </a:lnSpc>
              <a:buFont typeface="Arial"/>
              <a:buChar char="•"/>
            </a:pPr>
            <a:r>
              <a:rPr lang="fr-FR" sz="1600" strike="noStrike">
                <a:solidFill>
                  <a:srgbClr val="3a005e"/>
                </a:solidFill>
                <a:latin typeface="Trebuchet MS"/>
                <a:ea typeface="Lucida Sans Unicode"/>
              </a:rPr>
              <a:t>Présentation des actions de communication à venir</a:t>
            </a:r>
            <a:endParaRPr/>
          </a:p>
          <a:p>
            <a:pPr lvl="1">
              <a:lnSpc>
                <a:spcPct val="95000"/>
              </a:lnSpc>
              <a:buFont typeface="Arial"/>
              <a:buChar char="•"/>
            </a:pPr>
            <a:r>
              <a:rPr lang="fr-FR" sz="1600" strike="noStrike">
                <a:solidFill>
                  <a:srgbClr val="3a005e"/>
                </a:solidFill>
                <a:latin typeface="Trebuchet MS"/>
                <a:ea typeface="Lucida Sans Unicode"/>
              </a:rPr>
              <a:t>Présentation des principes d’Assistance Utilisateurs (AU) / Appui au Démarrage (AD)</a:t>
            </a:r>
            <a:endParaRPr/>
          </a:p>
          <a:p>
            <a:pPr>
              <a:lnSpc>
                <a:spcPct val="95000"/>
              </a:lnSpc>
            </a:pPr>
            <a:endParaRPr/>
          </a:p>
          <a:p>
            <a:pPr>
              <a:lnSpc>
                <a:spcPct val="95000"/>
              </a:lnSpc>
            </a:pPr>
            <a:r>
              <a:rPr lang="fr-FR" strike="noStrike">
                <a:solidFill>
                  <a:srgbClr val="3a005e"/>
                </a:solidFill>
                <a:latin typeface="Trebuchet MS"/>
                <a:ea typeface="Lucida Sans Unicode"/>
              </a:rPr>
              <a:t>Planning général</a:t>
            </a:r>
            <a:endParaRPr/>
          </a:p>
          <a:p>
            <a:pPr>
              <a:lnSpc>
                <a:spcPct val="95000"/>
              </a:lnSpc>
            </a:pPr>
            <a:endParaRPr/>
          </a:p>
          <a:p>
            <a:pPr>
              <a:lnSpc>
                <a:spcPct val="95000"/>
              </a:lnSpc>
            </a:pPr>
            <a:r>
              <a:rPr lang="fr-FR" strike="noStrike">
                <a:solidFill>
                  <a:srgbClr val="3a005e"/>
                </a:solidFill>
                <a:latin typeface="Trebuchet MS"/>
                <a:ea typeface="Lucida Sans Unicode"/>
              </a:rPr>
              <a:t>Questions - Réponses </a:t>
            </a:r>
            <a:endParaRPr/>
          </a:p>
          <a:p>
            <a:pPr>
              <a:lnSpc>
                <a:spcPct val="95000"/>
              </a:lnSpc>
            </a:pPr>
            <a:endParaRPr/>
          </a:p>
          <a:p>
            <a:pPr>
              <a:lnSpc>
                <a:spcPct val="95000"/>
              </a:lnSpc>
            </a:pPr>
            <a:endParaRPr/>
          </a:p>
        </p:txBody>
      </p:sp>
      <p:sp>
        <p:nvSpPr>
          <p:cNvPr id="216" name="TextShape 7"/>
          <p:cNvSpPr txBox="1"/>
          <p:nvPr/>
        </p:nvSpPr>
        <p:spPr>
          <a:xfrm>
            <a:off x="6738840" y="6532560"/>
            <a:ext cx="2304720" cy="290160"/>
          </a:xfrm>
          <a:prstGeom prst="rect">
            <a:avLst/>
          </a:prstGeom>
          <a:noFill/>
          <a:ln>
            <a:noFill/>
          </a:ln>
        </p:spPr>
        <p:txBody>
          <a:bodyPr lIns="90000" rIns="90000" tIns="46800" bIns="46800"/>
          <a:p>
            <a:pPr algn="r">
              <a:lnSpc>
                <a:spcPct val="100000"/>
              </a:lnSpc>
            </a:pPr>
            <a:fld id="{6441FDB7-C813-4399-90AB-4D657E8F01BF}" type="slidenum">
              <a:rPr lang="fr-FR" sz="1200" strike="noStrike">
                <a:solidFill>
                  <a:srgbClr val="465741"/>
                </a:solidFill>
                <a:latin typeface="Trebuchet MS"/>
                <a:ea typeface="Lucida Sans Unicode"/>
              </a:rPr>
              <a:t>&lt;numéro&gt;</a:t>
            </a:fld>
            <a:endParaRPr/>
          </a:p>
        </p:txBody>
      </p:sp>
      <p:pic>
        <p:nvPicPr>
          <p:cNvPr id="217" name="Picture 9" descr=""/>
          <p:cNvPicPr/>
          <p:nvPr/>
        </p:nvPicPr>
        <p:blipFill>
          <a:blip r:embed="rId1"/>
          <a:stretch/>
        </p:blipFill>
        <p:spPr>
          <a:xfrm>
            <a:off x="7761960" y="260640"/>
            <a:ext cx="1877040" cy="523080"/>
          </a:xfrm>
          <a:prstGeom prst="rect">
            <a:avLst/>
          </a:prstGeom>
          <a:ln w="9360">
            <a:noFill/>
          </a:ln>
        </p:spPr>
      </p:pic>
    </p:spTree>
  </p:cSld>
  <p:transition spd="med">
    <p:fade/>
  </p:transition>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855" name="Image 19" descr=""/>
          <p:cNvPicPr/>
          <p:nvPr/>
        </p:nvPicPr>
        <p:blipFill>
          <a:blip r:embed="rId1"/>
          <a:stretch/>
        </p:blipFill>
        <p:spPr>
          <a:xfrm>
            <a:off x="461520" y="555480"/>
            <a:ext cx="8921520" cy="6341040"/>
          </a:xfrm>
          <a:prstGeom prst="rect">
            <a:avLst/>
          </a:prstGeom>
          <a:ln>
            <a:noFill/>
          </a:ln>
        </p:spPr>
      </p:pic>
      <p:sp>
        <p:nvSpPr>
          <p:cNvPr id="856" name="TextShape 1"/>
          <p:cNvSpPr txBox="1"/>
          <p:nvPr/>
        </p:nvSpPr>
        <p:spPr>
          <a:xfrm>
            <a:off x="1238400" y="166680"/>
            <a:ext cx="7430400" cy="375120"/>
          </a:xfrm>
          <a:prstGeom prst="rect">
            <a:avLst/>
          </a:prstGeom>
          <a:noFill/>
          <a:ln>
            <a:noFill/>
          </a:ln>
        </p:spPr>
        <p:txBody>
          <a:bodyPr lIns="90000" rIns="90000" tIns="46800" bIns="46800"/>
          <a:p>
            <a:pPr algn="ctr">
              <a:lnSpc>
                <a:spcPct val="100000"/>
              </a:lnSpc>
            </a:pPr>
            <a:r>
              <a:rPr lang="fr-FR" strike="noStrike">
                <a:solidFill>
                  <a:srgbClr val="006666"/>
                </a:solidFill>
                <a:latin typeface="Trebuchet MS"/>
                <a:ea typeface="Lucida Sans Unicode"/>
              </a:rPr>
              <a:t>PLANNING  GENERAL</a:t>
            </a:r>
            <a:endParaRPr/>
          </a:p>
        </p:txBody>
      </p:sp>
      <p:sp>
        <p:nvSpPr>
          <p:cNvPr id="857" name="CustomShape 2"/>
          <p:cNvSpPr/>
          <p:nvPr/>
        </p:nvSpPr>
        <p:spPr>
          <a:xfrm>
            <a:off x="4091400" y="1220040"/>
            <a:ext cx="191880" cy="196560"/>
          </a:xfrm>
          <a:custGeom>
            <a:avLst/>
            <a:gdLst/>
            <a:ahLst/>
            <a:rect l="0" t="0" r="r" b="b"/>
            <a:pathLst>
              <a:path w="15" h="13">
                <a:moveTo>
                  <a:pt x="0" y="3"/>
                </a:moveTo>
                <a:lnTo>
                  <a:pt x="4" y="5"/>
                </a:lnTo>
                <a:lnTo>
                  <a:pt x="6" y="0"/>
                </a:lnTo>
                <a:lnTo>
                  <a:pt x="7" y="5"/>
                </a:lnTo>
                <a:lnTo>
                  <a:pt x="1" y="3"/>
                </a:lnTo>
                <a:lnTo>
                  <a:pt x="8" y="9"/>
                </a:lnTo>
                <a:lnTo>
                  <a:pt x="10" y="11"/>
                </a:lnTo>
                <a:lnTo>
                  <a:pt x="6" y="12"/>
                </a:lnTo>
                <a:lnTo>
                  <a:pt x="13" y="11"/>
                </a:lnTo>
                <a:lnTo>
                  <a:pt x="14" y="9"/>
                </a:lnTo>
                <a:lnTo>
                  <a:pt x="0" y="3"/>
                </a:lnTo>
              </a:path>
            </a:pathLst>
          </a:custGeom>
          <a:solidFill>
            <a:srgbClr val="ff0000"/>
          </a:solidFill>
          <a:ln w="9360">
            <a:solidFill>
              <a:srgbClr val="c00000"/>
            </a:solidFill>
            <a:round/>
          </a:ln>
        </p:spPr>
        <p:style>
          <a:lnRef idx="0"/>
          <a:fillRef idx="0"/>
          <a:effectRef idx="0"/>
          <a:fontRef idx="minor"/>
        </p:style>
      </p:sp>
      <p:sp>
        <p:nvSpPr>
          <p:cNvPr id="858" name="CustomShape 3"/>
          <p:cNvSpPr/>
          <p:nvPr/>
        </p:nvSpPr>
        <p:spPr>
          <a:xfrm>
            <a:off x="4197240" y="1540800"/>
            <a:ext cx="4680" cy="214920"/>
          </a:xfrm>
          <a:prstGeom prst="straightConnector1">
            <a:avLst/>
          </a:prstGeom>
          <a:noFill/>
          <a:ln cap="rnd" w="19080">
            <a:solidFill>
              <a:srgbClr val="c00000"/>
            </a:solidFill>
            <a:custDash>
              <a:ds d="300000" sp="300000"/>
            </a:custDash>
            <a:round/>
          </a:ln>
        </p:spPr>
        <p:style>
          <a:lnRef idx="0"/>
          <a:fillRef idx="0"/>
          <a:effectRef idx="0"/>
          <a:fontRef idx="minor"/>
        </p:style>
      </p:sp>
      <p:sp>
        <p:nvSpPr>
          <p:cNvPr id="859" name="CustomShape 4"/>
          <p:cNvSpPr/>
          <p:nvPr/>
        </p:nvSpPr>
        <p:spPr>
          <a:xfrm>
            <a:off x="2972160" y="1473840"/>
            <a:ext cx="948960" cy="437400"/>
          </a:xfrm>
          <a:prstGeom prst="rect">
            <a:avLst/>
          </a:prstGeom>
          <a:noFill/>
          <a:ln>
            <a:noFill/>
          </a:ln>
        </p:spPr>
        <p:style>
          <a:lnRef idx="0"/>
          <a:fillRef idx="0"/>
          <a:effectRef idx="0"/>
          <a:fontRef idx="minor"/>
        </p:style>
        <p:txBody>
          <a:bodyPr lIns="36000" rIns="36000" tIns="36000" bIns="36000"/>
          <a:p>
            <a:pPr algn="r">
              <a:lnSpc>
                <a:spcPct val="100000"/>
              </a:lnSpc>
            </a:pPr>
            <a:r>
              <a:rPr b="1" lang="fr-FR" sz="800" strike="noStrike">
                <a:solidFill>
                  <a:srgbClr val="000000"/>
                </a:solidFill>
                <a:latin typeface="Arial"/>
                <a:ea typeface="MS PGothic"/>
              </a:rPr>
              <a:t>Mise à disposition du palier 2 le 12/08 </a:t>
            </a:r>
            <a:endParaRPr/>
          </a:p>
        </p:txBody>
      </p:sp>
      <p:sp>
        <p:nvSpPr>
          <p:cNvPr id="860" name="CustomShape 5"/>
          <p:cNvSpPr/>
          <p:nvPr/>
        </p:nvSpPr>
        <p:spPr>
          <a:xfrm>
            <a:off x="5854320" y="1204560"/>
            <a:ext cx="191880" cy="196560"/>
          </a:xfrm>
          <a:custGeom>
            <a:avLst/>
            <a:gdLst/>
            <a:ahLst/>
            <a:rect l="0" t="0" r="r" b="b"/>
            <a:pathLst>
              <a:path w="15" h="13">
                <a:moveTo>
                  <a:pt x="0" y="3"/>
                </a:moveTo>
                <a:lnTo>
                  <a:pt x="4" y="5"/>
                </a:lnTo>
                <a:lnTo>
                  <a:pt x="6" y="0"/>
                </a:lnTo>
                <a:lnTo>
                  <a:pt x="7" y="5"/>
                </a:lnTo>
                <a:lnTo>
                  <a:pt x="1" y="3"/>
                </a:lnTo>
                <a:lnTo>
                  <a:pt x="8" y="9"/>
                </a:lnTo>
                <a:lnTo>
                  <a:pt x="10" y="11"/>
                </a:lnTo>
                <a:lnTo>
                  <a:pt x="6" y="12"/>
                </a:lnTo>
                <a:lnTo>
                  <a:pt x="13" y="11"/>
                </a:lnTo>
                <a:lnTo>
                  <a:pt x="14" y="9"/>
                </a:lnTo>
                <a:lnTo>
                  <a:pt x="0" y="3"/>
                </a:lnTo>
              </a:path>
            </a:pathLst>
          </a:custGeom>
          <a:solidFill>
            <a:srgbClr val="ff0000"/>
          </a:solidFill>
          <a:ln w="9360">
            <a:solidFill>
              <a:srgbClr val="c00000"/>
            </a:solidFill>
            <a:round/>
          </a:ln>
        </p:spPr>
        <p:style>
          <a:lnRef idx="0"/>
          <a:fillRef idx="0"/>
          <a:effectRef idx="0"/>
          <a:fontRef idx="minor"/>
        </p:style>
      </p:sp>
      <p:sp>
        <p:nvSpPr>
          <p:cNvPr id="861" name="CustomShape 6"/>
          <p:cNvSpPr/>
          <p:nvPr/>
        </p:nvSpPr>
        <p:spPr>
          <a:xfrm>
            <a:off x="4846320" y="1487160"/>
            <a:ext cx="948960" cy="437400"/>
          </a:xfrm>
          <a:prstGeom prst="rect">
            <a:avLst/>
          </a:prstGeom>
          <a:noFill/>
          <a:ln>
            <a:noFill/>
          </a:ln>
        </p:spPr>
        <p:style>
          <a:lnRef idx="0"/>
          <a:fillRef idx="0"/>
          <a:effectRef idx="0"/>
          <a:fontRef idx="minor"/>
        </p:style>
        <p:txBody>
          <a:bodyPr lIns="36000" rIns="36000" tIns="36000" bIns="36000"/>
          <a:p>
            <a:pPr algn="r">
              <a:lnSpc>
                <a:spcPct val="100000"/>
              </a:lnSpc>
            </a:pPr>
            <a:r>
              <a:rPr b="1" lang="fr-FR" sz="800" strike="noStrike">
                <a:solidFill>
                  <a:srgbClr val="000000"/>
                </a:solidFill>
                <a:latin typeface="Arial"/>
                <a:ea typeface="MS PGothic"/>
              </a:rPr>
              <a:t>Mise à disposition du palier 3 le  02/11 </a:t>
            </a:r>
            <a:endParaRPr/>
          </a:p>
        </p:txBody>
      </p:sp>
      <p:sp>
        <p:nvSpPr>
          <p:cNvPr id="862" name="CustomShape 7"/>
          <p:cNvSpPr/>
          <p:nvPr/>
        </p:nvSpPr>
        <p:spPr>
          <a:xfrm>
            <a:off x="3013920" y="1996920"/>
            <a:ext cx="839880" cy="28872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Tir 23 </a:t>
            </a:r>
            <a:endParaRPr/>
          </a:p>
        </p:txBody>
      </p:sp>
      <p:sp>
        <p:nvSpPr>
          <p:cNvPr id="863" name="CustomShape 8"/>
          <p:cNvSpPr/>
          <p:nvPr/>
        </p:nvSpPr>
        <p:spPr>
          <a:xfrm>
            <a:off x="3862080" y="1995480"/>
            <a:ext cx="1023480" cy="28872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Tir 24</a:t>
            </a:r>
            <a:endParaRPr/>
          </a:p>
        </p:txBody>
      </p:sp>
      <p:sp>
        <p:nvSpPr>
          <p:cNvPr id="864" name="CustomShape 9"/>
          <p:cNvSpPr/>
          <p:nvPr/>
        </p:nvSpPr>
        <p:spPr>
          <a:xfrm>
            <a:off x="4882680" y="1995480"/>
            <a:ext cx="584640" cy="29016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Tir 25</a:t>
            </a:r>
            <a:endParaRPr/>
          </a:p>
        </p:txBody>
      </p:sp>
      <p:sp>
        <p:nvSpPr>
          <p:cNvPr id="865" name="CustomShape 10"/>
          <p:cNvSpPr/>
          <p:nvPr/>
        </p:nvSpPr>
        <p:spPr>
          <a:xfrm>
            <a:off x="2300040" y="2406240"/>
            <a:ext cx="748440" cy="182880"/>
          </a:xfrm>
          <a:custGeom>
            <a:avLst/>
            <a:gdLst/>
            <a:ahLst/>
            <a:rect l="0" t="0" r="r" b="b"/>
            <a:pathLst>
              <a:path w="15" h="11">
                <a:moveTo>
                  <a:pt x="0" y="0"/>
                </a:moveTo>
                <a:lnTo>
                  <a:pt x="14" y="0"/>
                </a:lnTo>
                <a:lnTo>
                  <a:pt x="4" y="10"/>
                </a:lnTo>
                <a:lnTo>
                  <a:pt x="14" y="3"/>
                </a:lnTo>
                <a:lnTo>
                  <a:pt x="0" y="3"/>
                </a:lnTo>
              </a:path>
            </a:pathLst>
          </a:custGeom>
          <a:solidFill>
            <a:srgbClr val="9999ff"/>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000000"/>
                </a:solidFill>
                <a:latin typeface="Arial"/>
                <a:ea typeface="Gulim"/>
              </a:rPr>
              <a:t>Clausier : Lot 1</a:t>
            </a:r>
            <a:endParaRPr/>
          </a:p>
        </p:txBody>
      </p:sp>
      <p:sp>
        <p:nvSpPr>
          <p:cNvPr id="866" name="CustomShape 11"/>
          <p:cNvSpPr/>
          <p:nvPr/>
        </p:nvSpPr>
        <p:spPr>
          <a:xfrm>
            <a:off x="3069720" y="2404800"/>
            <a:ext cx="1589760" cy="167040"/>
          </a:xfrm>
          <a:custGeom>
            <a:avLst/>
            <a:gdLst/>
            <a:ahLst/>
            <a:rect l="0" t="0" r="r" b="b"/>
            <a:pathLst>
              <a:path w="15" h="11">
                <a:moveTo>
                  <a:pt x="0" y="0"/>
                </a:moveTo>
                <a:lnTo>
                  <a:pt x="14" y="0"/>
                </a:lnTo>
                <a:lnTo>
                  <a:pt x="4" y="10"/>
                </a:lnTo>
                <a:lnTo>
                  <a:pt x="14" y="3"/>
                </a:lnTo>
                <a:lnTo>
                  <a:pt x="0" y="3"/>
                </a:lnTo>
              </a:path>
            </a:pathLst>
          </a:custGeom>
          <a:solidFill>
            <a:srgbClr val="9999ff"/>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000000"/>
                </a:solidFill>
                <a:latin typeface="Arial"/>
                <a:ea typeface="Gulim"/>
              </a:rPr>
              <a:t>Clausier : Lot 2</a:t>
            </a:r>
            <a:endParaRPr/>
          </a:p>
        </p:txBody>
      </p:sp>
      <p:sp>
        <p:nvSpPr>
          <p:cNvPr id="867" name="CustomShape 12"/>
          <p:cNvSpPr/>
          <p:nvPr/>
        </p:nvSpPr>
        <p:spPr>
          <a:xfrm>
            <a:off x="1238400" y="2631240"/>
            <a:ext cx="8077320" cy="147600"/>
          </a:xfrm>
          <a:custGeom>
            <a:avLst/>
            <a:gdLst/>
            <a:ahLst/>
            <a:rect l="0" t="0" r="r" b="b"/>
            <a:pathLst>
              <a:path w="15" h="11">
                <a:moveTo>
                  <a:pt x="0" y="0"/>
                </a:moveTo>
                <a:lnTo>
                  <a:pt x="14" y="0"/>
                </a:lnTo>
                <a:lnTo>
                  <a:pt x="4" y="10"/>
                </a:lnTo>
                <a:lnTo>
                  <a:pt x="14" y="3"/>
                </a:lnTo>
                <a:lnTo>
                  <a:pt x="0" y="3"/>
                </a:lnTo>
              </a:path>
            </a:pathLst>
          </a:custGeom>
          <a:solidFill>
            <a:srgbClr val="9999ff"/>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000000"/>
                </a:solidFill>
                <a:latin typeface="Arial"/>
                <a:ea typeface="Gulim"/>
              </a:rPr>
              <a:t>Mise à jour continue des référentiels</a:t>
            </a:r>
            <a:endParaRPr/>
          </a:p>
        </p:txBody>
      </p:sp>
      <p:sp>
        <p:nvSpPr>
          <p:cNvPr id="868" name="CustomShape 13"/>
          <p:cNvSpPr/>
          <p:nvPr/>
        </p:nvSpPr>
        <p:spPr>
          <a:xfrm>
            <a:off x="2600640" y="2858760"/>
            <a:ext cx="882000" cy="355320"/>
          </a:xfrm>
          <a:custGeom>
            <a:avLst/>
            <a:gdLst/>
            <a:ahLst/>
            <a:rect l="0" t="0" r="r" b="b"/>
            <a:pathLst>
              <a:path w="15" h="11">
                <a:moveTo>
                  <a:pt x="0" y="0"/>
                </a:moveTo>
                <a:lnTo>
                  <a:pt x="14" y="0"/>
                </a:lnTo>
                <a:lnTo>
                  <a:pt x="4" y="10"/>
                </a:lnTo>
                <a:lnTo>
                  <a:pt x="14" y="3"/>
                </a:lnTo>
                <a:lnTo>
                  <a:pt x="0" y="3"/>
                </a:lnTo>
              </a:path>
            </a:pathLst>
          </a:custGeom>
          <a:solidFill>
            <a:srgbClr val="92d05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Campagne 1</a:t>
            </a:r>
            <a:endParaRPr/>
          </a:p>
        </p:txBody>
      </p:sp>
      <p:sp>
        <p:nvSpPr>
          <p:cNvPr id="869" name="CustomShape 14"/>
          <p:cNvSpPr/>
          <p:nvPr/>
        </p:nvSpPr>
        <p:spPr>
          <a:xfrm>
            <a:off x="5465520" y="2004120"/>
            <a:ext cx="467640" cy="28152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TIR 26</a:t>
            </a:r>
            <a:endParaRPr/>
          </a:p>
        </p:txBody>
      </p:sp>
      <p:sp>
        <p:nvSpPr>
          <p:cNvPr id="870" name="CustomShape 15"/>
          <p:cNvSpPr/>
          <p:nvPr/>
        </p:nvSpPr>
        <p:spPr>
          <a:xfrm>
            <a:off x="5923080" y="2112840"/>
            <a:ext cx="2106000" cy="25452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Saisie dans RenoiRH</a:t>
            </a:r>
            <a:endParaRPr/>
          </a:p>
        </p:txBody>
      </p:sp>
      <p:sp>
        <p:nvSpPr>
          <p:cNvPr id="871" name="CustomShape 16"/>
          <p:cNvSpPr/>
          <p:nvPr/>
        </p:nvSpPr>
        <p:spPr>
          <a:xfrm>
            <a:off x="3490920" y="2842560"/>
            <a:ext cx="696240" cy="357480"/>
          </a:xfrm>
          <a:custGeom>
            <a:avLst/>
            <a:gdLst/>
            <a:ahLst/>
            <a:rect l="0" t="0" r="r" b="b"/>
            <a:pathLst>
              <a:path w="15" h="11">
                <a:moveTo>
                  <a:pt x="0" y="0"/>
                </a:moveTo>
                <a:lnTo>
                  <a:pt x="14" y="0"/>
                </a:lnTo>
                <a:lnTo>
                  <a:pt x="4" y="10"/>
                </a:lnTo>
                <a:lnTo>
                  <a:pt x="14" y="3"/>
                </a:lnTo>
                <a:lnTo>
                  <a:pt x="0" y="3"/>
                </a:lnTo>
              </a:path>
            </a:pathLst>
          </a:custGeom>
          <a:solidFill>
            <a:srgbClr val="92d05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Campagne 2</a:t>
            </a:r>
            <a:endParaRPr/>
          </a:p>
        </p:txBody>
      </p:sp>
      <p:sp>
        <p:nvSpPr>
          <p:cNvPr id="872" name="CustomShape 17"/>
          <p:cNvSpPr/>
          <p:nvPr/>
        </p:nvSpPr>
        <p:spPr>
          <a:xfrm>
            <a:off x="4191840" y="2856960"/>
            <a:ext cx="603360" cy="355320"/>
          </a:xfrm>
          <a:custGeom>
            <a:avLst/>
            <a:gdLst/>
            <a:ahLst/>
            <a:rect l="0" t="0" r="r" b="b"/>
            <a:pathLst>
              <a:path w="15" h="11">
                <a:moveTo>
                  <a:pt x="0" y="0"/>
                </a:moveTo>
                <a:lnTo>
                  <a:pt x="14" y="0"/>
                </a:lnTo>
                <a:lnTo>
                  <a:pt x="4" y="10"/>
                </a:lnTo>
                <a:lnTo>
                  <a:pt x="14" y="3"/>
                </a:lnTo>
                <a:lnTo>
                  <a:pt x="0" y="3"/>
                </a:lnTo>
              </a:path>
            </a:pathLst>
          </a:custGeom>
          <a:solidFill>
            <a:srgbClr val="92d05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Campagne 3</a:t>
            </a:r>
            <a:endParaRPr/>
          </a:p>
        </p:txBody>
      </p:sp>
      <p:sp>
        <p:nvSpPr>
          <p:cNvPr id="873" name="CustomShape 18"/>
          <p:cNvSpPr/>
          <p:nvPr/>
        </p:nvSpPr>
        <p:spPr>
          <a:xfrm>
            <a:off x="4822920" y="2844720"/>
            <a:ext cx="485280" cy="355320"/>
          </a:xfrm>
          <a:custGeom>
            <a:avLst/>
            <a:gdLst/>
            <a:ahLst/>
            <a:rect l="0" t="0" r="r" b="b"/>
            <a:pathLst>
              <a:path w="15" h="11">
                <a:moveTo>
                  <a:pt x="0" y="0"/>
                </a:moveTo>
                <a:lnTo>
                  <a:pt x="14" y="0"/>
                </a:lnTo>
                <a:lnTo>
                  <a:pt x="4" y="10"/>
                </a:lnTo>
                <a:lnTo>
                  <a:pt x="14" y="3"/>
                </a:lnTo>
                <a:lnTo>
                  <a:pt x="0" y="3"/>
                </a:lnTo>
              </a:path>
            </a:pathLst>
          </a:custGeom>
          <a:solidFill>
            <a:srgbClr val="92d05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Campagne 4</a:t>
            </a:r>
            <a:endParaRPr/>
          </a:p>
        </p:txBody>
      </p:sp>
      <p:sp>
        <p:nvSpPr>
          <p:cNvPr id="874" name="CustomShape 19"/>
          <p:cNvSpPr/>
          <p:nvPr/>
        </p:nvSpPr>
        <p:spPr>
          <a:xfrm>
            <a:off x="5302080" y="6424200"/>
            <a:ext cx="664200" cy="308520"/>
          </a:xfrm>
          <a:custGeom>
            <a:avLst/>
            <a:gdLst/>
            <a:ahLst/>
            <a:rect l="0" t="0" r="r" b="b"/>
            <a:pathLst>
              <a:path w="15" h="11">
                <a:moveTo>
                  <a:pt x="0" y="0"/>
                </a:moveTo>
                <a:lnTo>
                  <a:pt x="14" y="0"/>
                </a:lnTo>
                <a:lnTo>
                  <a:pt x="4" y="10"/>
                </a:lnTo>
                <a:lnTo>
                  <a:pt x="14" y="3"/>
                </a:lnTo>
                <a:lnTo>
                  <a:pt x="0" y="3"/>
                </a:lnTo>
              </a:path>
            </a:pathLst>
          </a:custGeom>
          <a:solidFill>
            <a:srgbClr val="47b8b8"/>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000000"/>
                </a:solidFill>
                <a:latin typeface="Arial"/>
                <a:ea typeface="Gulim"/>
              </a:rPr>
              <a:t>Validation des acteurs</a:t>
            </a:r>
            <a:endParaRPr/>
          </a:p>
        </p:txBody>
      </p:sp>
      <p:sp>
        <p:nvSpPr>
          <p:cNvPr id="875" name="CustomShape 20"/>
          <p:cNvSpPr/>
          <p:nvPr/>
        </p:nvSpPr>
        <p:spPr>
          <a:xfrm>
            <a:off x="6240240" y="6408720"/>
            <a:ext cx="649080" cy="334800"/>
          </a:xfrm>
          <a:custGeom>
            <a:avLst/>
            <a:gdLst/>
            <a:ahLst/>
            <a:rect l="0" t="0" r="r" b="b"/>
            <a:pathLst>
              <a:path w="15" h="11">
                <a:moveTo>
                  <a:pt x="0" y="0"/>
                </a:moveTo>
                <a:lnTo>
                  <a:pt x="14" y="0"/>
                </a:lnTo>
                <a:lnTo>
                  <a:pt x="4" y="10"/>
                </a:lnTo>
                <a:lnTo>
                  <a:pt x="14" y="3"/>
                </a:lnTo>
                <a:lnTo>
                  <a:pt x="0" y="3"/>
                </a:lnTo>
              </a:path>
            </a:pathLst>
          </a:custGeom>
          <a:solidFill>
            <a:srgbClr val="47b8b8"/>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000000"/>
                </a:solidFill>
                <a:latin typeface="Arial"/>
                <a:ea typeface="Gulim"/>
              </a:rPr>
              <a:t>Répétition</a:t>
            </a:r>
            <a:endParaRPr/>
          </a:p>
        </p:txBody>
      </p:sp>
      <p:sp>
        <p:nvSpPr>
          <p:cNvPr id="876" name="CustomShape 21"/>
          <p:cNvSpPr/>
          <p:nvPr/>
        </p:nvSpPr>
        <p:spPr>
          <a:xfrm>
            <a:off x="3456720" y="6417360"/>
            <a:ext cx="1832400" cy="304920"/>
          </a:xfrm>
          <a:custGeom>
            <a:avLst/>
            <a:gdLst/>
            <a:ahLst/>
            <a:rect l="0" t="0" r="r" b="b"/>
            <a:pathLst>
              <a:path w="15" h="11">
                <a:moveTo>
                  <a:pt x="0" y="0"/>
                </a:moveTo>
                <a:lnTo>
                  <a:pt x="14" y="0"/>
                </a:lnTo>
                <a:lnTo>
                  <a:pt x="4" y="10"/>
                </a:lnTo>
                <a:lnTo>
                  <a:pt x="14" y="3"/>
                </a:lnTo>
                <a:lnTo>
                  <a:pt x="0" y="3"/>
                </a:lnTo>
              </a:path>
            </a:pathLst>
          </a:custGeom>
          <a:solidFill>
            <a:srgbClr val="47b8b8"/>
          </a:solidFill>
          <a:ln w="9360">
            <a:solidFill>
              <a:srgbClr val="a6a6a6"/>
            </a:solidFill>
            <a:miter/>
          </a:ln>
        </p:spPr>
        <p:style>
          <a:lnRef idx="0"/>
          <a:fillRef idx="0"/>
          <a:effectRef idx="0"/>
          <a:fontRef idx="minor"/>
        </p:style>
        <p:txBody>
          <a:bodyPr lIns="0" rIns="0" tIns="0" bIns="0" anchor="ctr" anchorCtr="1"/>
          <a:p>
            <a:pPr algn="r">
              <a:lnSpc>
                <a:spcPct val="100000"/>
              </a:lnSpc>
            </a:pPr>
            <a:r>
              <a:rPr lang="fr-FR" sz="1000" strike="noStrike">
                <a:solidFill>
                  <a:srgbClr val="000000"/>
                </a:solidFill>
                <a:latin typeface="Arial"/>
                <a:ea typeface="MS PGothic"/>
              </a:rPr>
              <a:t>Construction du dispositif</a:t>
            </a:r>
            <a:endParaRPr/>
          </a:p>
        </p:txBody>
      </p:sp>
      <p:sp>
        <p:nvSpPr>
          <p:cNvPr id="877" name="CustomShape 22"/>
          <p:cNvSpPr/>
          <p:nvPr/>
        </p:nvSpPr>
        <p:spPr>
          <a:xfrm>
            <a:off x="7089480" y="6401880"/>
            <a:ext cx="517680" cy="334800"/>
          </a:xfrm>
          <a:custGeom>
            <a:avLst/>
            <a:gdLst/>
            <a:ahLst/>
            <a:rect l="0" t="0" r="r" b="b"/>
            <a:pathLst>
              <a:path w="15" h="11">
                <a:moveTo>
                  <a:pt x="0" y="0"/>
                </a:moveTo>
                <a:lnTo>
                  <a:pt x="14" y="0"/>
                </a:lnTo>
                <a:lnTo>
                  <a:pt x="4" y="10"/>
                </a:lnTo>
                <a:lnTo>
                  <a:pt x="14" y="3"/>
                </a:lnTo>
                <a:lnTo>
                  <a:pt x="0" y="3"/>
                </a:lnTo>
              </a:path>
            </a:pathLst>
          </a:custGeom>
          <a:solidFill>
            <a:srgbClr val="47b8b8"/>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000000"/>
                </a:solidFill>
                <a:latin typeface="Arial"/>
                <a:ea typeface="Gulim"/>
              </a:rPr>
              <a:t>Bascule</a:t>
            </a:r>
            <a:endParaRPr/>
          </a:p>
        </p:txBody>
      </p:sp>
      <p:sp>
        <p:nvSpPr>
          <p:cNvPr id="878" name="CustomShape 23"/>
          <p:cNvSpPr/>
          <p:nvPr/>
        </p:nvSpPr>
        <p:spPr>
          <a:xfrm>
            <a:off x="6164640" y="1935720"/>
            <a:ext cx="699120" cy="14364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ffffff"/>
                </a:solidFill>
                <a:latin typeface="Calibri"/>
                <a:ea typeface="Gulim"/>
              </a:rPr>
              <a:t>Tir de répétition</a:t>
            </a:r>
            <a:endParaRPr/>
          </a:p>
        </p:txBody>
      </p:sp>
      <p:sp>
        <p:nvSpPr>
          <p:cNvPr id="879" name="CustomShape 24"/>
          <p:cNvSpPr/>
          <p:nvPr/>
        </p:nvSpPr>
        <p:spPr>
          <a:xfrm>
            <a:off x="7066080" y="1935720"/>
            <a:ext cx="540720" cy="143640"/>
          </a:xfrm>
          <a:custGeom>
            <a:avLst/>
            <a:gdLst/>
            <a:ahLst/>
            <a:rect l="0" t="0" r="r" b="b"/>
            <a:pathLst>
              <a:path w="15" h="11">
                <a:moveTo>
                  <a:pt x="0" y="0"/>
                </a:moveTo>
                <a:lnTo>
                  <a:pt x="14" y="0"/>
                </a:lnTo>
                <a:lnTo>
                  <a:pt x="4" y="10"/>
                </a:lnTo>
                <a:lnTo>
                  <a:pt x="14" y="3"/>
                </a:lnTo>
                <a:lnTo>
                  <a:pt x="0" y="3"/>
                </a:lnTo>
              </a:path>
            </a:pathLst>
          </a:custGeom>
          <a:solidFill>
            <a:srgbClr val="0070c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ffffff"/>
                </a:solidFill>
                <a:latin typeface="Calibri"/>
                <a:ea typeface="Gulim"/>
              </a:rPr>
              <a:t>Tir  bascule</a:t>
            </a:r>
            <a:endParaRPr/>
          </a:p>
        </p:txBody>
      </p:sp>
      <p:sp>
        <p:nvSpPr>
          <p:cNvPr id="880" name="CustomShape 25"/>
          <p:cNvSpPr/>
          <p:nvPr/>
        </p:nvSpPr>
        <p:spPr>
          <a:xfrm>
            <a:off x="4633920" y="3726360"/>
            <a:ext cx="2023920" cy="376920"/>
          </a:xfrm>
          <a:custGeom>
            <a:avLst/>
            <a:gdLst/>
            <a:ahLst/>
            <a:rect l="0" t="0" r="r" b="b"/>
            <a:pathLst>
              <a:path w="15" h="11">
                <a:moveTo>
                  <a:pt x="0" y="0"/>
                </a:moveTo>
                <a:lnTo>
                  <a:pt x="14" y="0"/>
                </a:lnTo>
                <a:lnTo>
                  <a:pt x="4" y="10"/>
                </a:lnTo>
                <a:lnTo>
                  <a:pt x="14" y="3"/>
                </a:lnTo>
                <a:lnTo>
                  <a:pt x="0" y="3"/>
                </a:lnTo>
              </a:path>
            </a:pathLst>
          </a:custGeom>
          <a:solidFill>
            <a:srgbClr val="00b0f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Teste interfaces Chorus DT et Formaction</a:t>
            </a:r>
            <a:endParaRPr/>
          </a:p>
        </p:txBody>
      </p:sp>
      <p:sp>
        <p:nvSpPr>
          <p:cNvPr id="881" name="CustomShape 26"/>
          <p:cNvSpPr/>
          <p:nvPr/>
        </p:nvSpPr>
        <p:spPr>
          <a:xfrm>
            <a:off x="3485160" y="3295800"/>
            <a:ext cx="3172680" cy="167400"/>
          </a:xfrm>
          <a:custGeom>
            <a:avLst/>
            <a:gdLst/>
            <a:ahLst/>
            <a:rect l="0" t="0" r="r" b="b"/>
            <a:pathLst>
              <a:path w="15" h="11">
                <a:moveTo>
                  <a:pt x="0" y="0"/>
                </a:moveTo>
                <a:lnTo>
                  <a:pt x="14" y="0"/>
                </a:lnTo>
                <a:lnTo>
                  <a:pt x="4" y="10"/>
                </a:lnTo>
                <a:lnTo>
                  <a:pt x="14" y="3"/>
                </a:lnTo>
                <a:lnTo>
                  <a:pt x="0" y="3"/>
                </a:lnTo>
              </a:path>
            </a:pathLst>
          </a:custGeom>
          <a:solidFill>
            <a:srgbClr val="00b0f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Raccordement  directions générales et SG</a:t>
            </a:r>
            <a:endParaRPr/>
          </a:p>
        </p:txBody>
      </p:sp>
      <p:sp>
        <p:nvSpPr>
          <p:cNvPr id="882" name="CustomShape 27"/>
          <p:cNvSpPr/>
          <p:nvPr/>
        </p:nvSpPr>
        <p:spPr>
          <a:xfrm>
            <a:off x="3483000" y="3524040"/>
            <a:ext cx="5222880" cy="121680"/>
          </a:xfrm>
          <a:custGeom>
            <a:avLst/>
            <a:gdLst/>
            <a:ahLst/>
            <a:rect l="0" t="0" r="r" b="b"/>
            <a:pathLst>
              <a:path w="15" h="11">
                <a:moveTo>
                  <a:pt x="0" y="0"/>
                </a:moveTo>
                <a:lnTo>
                  <a:pt x="14" y="0"/>
                </a:lnTo>
                <a:lnTo>
                  <a:pt x="4" y="10"/>
                </a:lnTo>
                <a:lnTo>
                  <a:pt x="14" y="3"/>
                </a:lnTo>
                <a:lnTo>
                  <a:pt x="0" y="3"/>
                </a:lnTo>
              </a:path>
            </a:pathLst>
          </a:custGeom>
          <a:solidFill>
            <a:srgbClr val="00b0f0"/>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Suivi raccordement des EP, DRAC et SCN</a:t>
            </a:r>
            <a:endParaRPr/>
          </a:p>
        </p:txBody>
      </p:sp>
      <p:sp>
        <p:nvSpPr>
          <p:cNvPr id="883" name="CustomShape 28"/>
          <p:cNvSpPr/>
          <p:nvPr/>
        </p:nvSpPr>
        <p:spPr>
          <a:xfrm>
            <a:off x="4633920" y="4208400"/>
            <a:ext cx="2023920" cy="338760"/>
          </a:xfrm>
          <a:custGeom>
            <a:avLst/>
            <a:gdLst/>
            <a:ahLst/>
            <a:rect l="0" t="0" r="r" b="b"/>
            <a:pathLst>
              <a:path w="15" h="11">
                <a:moveTo>
                  <a:pt x="0" y="0"/>
                </a:moveTo>
                <a:lnTo>
                  <a:pt x="14" y="0"/>
                </a:lnTo>
                <a:lnTo>
                  <a:pt x="4" y="10"/>
                </a:lnTo>
                <a:lnTo>
                  <a:pt x="14" y="3"/>
                </a:lnTo>
                <a:lnTo>
                  <a:pt x="0" y="3"/>
                </a:lnTo>
              </a:path>
            </a:pathLst>
          </a:custGeom>
          <a:solidFill>
            <a:schemeClr val="accent2">
              <a:lumMod val="60000"/>
              <a:lumOff val="4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Calibri"/>
                <a:ea typeface="Gulim"/>
              </a:rPr>
              <a:t>Formation Formateurs relais</a:t>
            </a:r>
            <a:endParaRPr/>
          </a:p>
        </p:txBody>
      </p:sp>
      <p:sp>
        <p:nvSpPr>
          <p:cNvPr id="884" name="CustomShape 29"/>
          <p:cNvSpPr/>
          <p:nvPr/>
        </p:nvSpPr>
        <p:spPr>
          <a:xfrm>
            <a:off x="6676920" y="4216680"/>
            <a:ext cx="939240" cy="330480"/>
          </a:xfrm>
          <a:custGeom>
            <a:avLst/>
            <a:gdLst/>
            <a:ahLst/>
            <a:rect l="0" t="0" r="r" b="b"/>
            <a:pathLst>
              <a:path w="15" h="11">
                <a:moveTo>
                  <a:pt x="0" y="0"/>
                </a:moveTo>
                <a:lnTo>
                  <a:pt x="14" y="0"/>
                </a:lnTo>
                <a:lnTo>
                  <a:pt x="4" y="10"/>
                </a:lnTo>
                <a:lnTo>
                  <a:pt x="14" y="3"/>
                </a:lnTo>
                <a:lnTo>
                  <a:pt x="0" y="3"/>
                </a:lnTo>
              </a:path>
            </a:pathLst>
          </a:custGeom>
          <a:solidFill>
            <a:schemeClr val="accent2">
              <a:lumMod val="60000"/>
              <a:lumOff val="4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Gestionnaires PESE</a:t>
            </a:r>
            <a:endParaRPr/>
          </a:p>
        </p:txBody>
      </p:sp>
      <p:sp>
        <p:nvSpPr>
          <p:cNvPr id="885" name="CustomShape 30"/>
          <p:cNvSpPr/>
          <p:nvPr/>
        </p:nvSpPr>
        <p:spPr>
          <a:xfrm>
            <a:off x="7616520" y="4223880"/>
            <a:ext cx="893520" cy="323280"/>
          </a:xfrm>
          <a:custGeom>
            <a:avLst/>
            <a:gdLst/>
            <a:ahLst/>
            <a:rect l="0" t="0" r="r" b="b"/>
            <a:pathLst>
              <a:path w="15" h="11">
                <a:moveTo>
                  <a:pt x="0" y="0"/>
                </a:moveTo>
                <a:lnTo>
                  <a:pt x="14" y="0"/>
                </a:lnTo>
                <a:lnTo>
                  <a:pt x="4" y="10"/>
                </a:lnTo>
                <a:lnTo>
                  <a:pt x="14" y="3"/>
                </a:lnTo>
                <a:lnTo>
                  <a:pt x="0" y="3"/>
                </a:lnTo>
              </a:path>
            </a:pathLst>
          </a:custGeom>
          <a:solidFill>
            <a:schemeClr val="accent2">
              <a:lumMod val="60000"/>
              <a:lumOff val="4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Gestionnaires de proximité</a:t>
            </a:r>
            <a:endParaRPr/>
          </a:p>
        </p:txBody>
      </p:sp>
      <p:sp>
        <p:nvSpPr>
          <p:cNvPr id="886" name="CustomShape 31"/>
          <p:cNvSpPr/>
          <p:nvPr/>
        </p:nvSpPr>
        <p:spPr>
          <a:xfrm>
            <a:off x="1238400" y="4221720"/>
            <a:ext cx="3363480" cy="325440"/>
          </a:xfrm>
          <a:custGeom>
            <a:avLst/>
            <a:gdLst/>
            <a:ahLst/>
            <a:rect l="0" t="0" r="r" b="b"/>
            <a:pathLst>
              <a:path w="15" h="11">
                <a:moveTo>
                  <a:pt x="0" y="0"/>
                </a:moveTo>
                <a:lnTo>
                  <a:pt x="14" y="0"/>
                </a:lnTo>
                <a:lnTo>
                  <a:pt x="4" y="10"/>
                </a:lnTo>
                <a:lnTo>
                  <a:pt x="14" y="3"/>
                </a:lnTo>
                <a:lnTo>
                  <a:pt x="0" y="3"/>
                </a:lnTo>
              </a:path>
            </a:pathLst>
          </a:custGeom>
          <a:solidFill>
            <a:schemeClr val="accent2">
              <a:lumMod val="60000"/>
              <a:lumOff val="4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900" strike="noStrike">
                <a:solidFill>
                  <a:srgbClr val="ffffff"/>
                </a:solidFill>
                <a:latin typeface="Arial"/>
                <a:ea typeface="Gulim"/>
              </a:rPr>
              <a:t>Préparation Formation</a:t>
            </a:r>
            <a:endParaRPr/>
          </a:p>
        </p:txBody>
      </p:sp>
      <p:sp>
        <p:nvSpPr>
          <p:cNvPr id="887" name="CustomShape 32"/>
          <p:cNvSpPr/>
          <p:nvPr/>
        </p:nvSpPr>
        <p:spPr>
          <a:xfrm>
            <a:off x="4283280" y="4601520"/>
            <a:ext cx="2392920" cy="478080"/>
          </a:xfrm>
          <a:custGeom>
            <a:avLst/>
            <a:gdLst/>
            <a:ahLst/>
            <a:rect l="0" t="0" r="r" b="b"/>
            <a:pathLst>
              <a:path w="15" h="11">
                <a:moveTo>
                  <a:pt x="0" y="0"/>
                </a:moveTo>
                <a:lnTo>
                  <a:pt x="14" y="0"/>
                </a:lnTo>
                <a:lnTo>
                  <a:pt x="4" y="10"/>
                </a:lnTo>
                <a:lnTo>
                  <a:pt x="14" y="3"/>
                </a:lnTo>
                <a:lnTo>
                  <a:pt x="0" y="3"/>
                </a:lnTo>
              </a:path>
            </a:pathLst>
          </a:custGeom>
          <a:solidFill>
            <a:schemeClr val="accent2">
              <a:lumMod val="75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ffffff"/>
                </a:solidFill>
                <a:latin typeface="Calibri"/>
                <a:ea typeface="Gulim"/>
              </a:rPr>
              <a:t>Article Point SRH, Article pour Cultures n° septembre, Séminaire Contextualisation, Séminaire  Encadrants, Comité technique, Séminaire Gestionnaires, </a:t>
            </a:r>
            <a:endParaRPr/>
          </a:p>
          <a:p>
            <a:pPr algn="ctr">
              <a:lnSpc>
                <a:spcPct val="100000"/>
              </a:lnSpc>
            </a:pPr>
            <a:r>
              <a:rPr lang="fr-FR" sz="800" strike="noStrike">
                <a:solidFill>
                  <a:srgbClr val="ffffff"/>
                </a:solidFill>
                <a:latin typeface="Calibri"/>
                <a:ea typeface="Gulim"/>
              </a:rPr>
              <a:t>Lettre d’information n° 3, séminaire </a:t>
            </a:r>
            <a:r>
              <a:rPr lang="fr-FR" sz="800" strike="noStrike">
                <a:solidFill>
                  <a:srgbClr val="ffffff"/>
                </a:solidFill>
                <a:latin typeface="Arial"/>
                <a:ea typeface="Gulim"/>
              </a:rPr>
              <a:t>formateurs relais</a:t>
            </a:r>
            <a:endParaRPr/>
          </a:p>
        </p:txBody>
      </p:sp>
      <p:sp>
        <p:nvSpPr>
          <p:cNvPr id="888" name="CustomShape 33"/>
          <p:cNvSpPr/>
          <p:nvPr/>
        </p:nvSpPr>
        <p:spPr>
          <a:xfrm>
            <a:off x="3036240" y="5098680"/>
            <a:ext cx="3621600" cy="351000"/>
          </a:xfrm>
          <a:custGeom>
            <a:avLst/>
            <a:gdLst/>
            <a:ahLst/>
            <a:rect l="0" t="0" r="r" b="b"/>
            <a:pathLst>
              <a:path w="15" h="11">
                <a:moveTo>
                  <a:pt x="0" y="0"/>
                </a:moveTo>
                <a:lnTo>
                  <a:pt x="14" y="0"/>
                </a:lnTo>
                <a:lnTo>
                  <a:pt x="4" y="10"/>
                </a:lnTo>
                <a:lnTo>
                  <a:pt x="14" y="3"/>
                </a:lnTo>
                <a:lnTo>
                  <a:pt x="0" y="3"/>
                </a:lnTo>
              </a:path>
            </a:pathLst>
          </a:custGeom>
          <a:solidFill>
            <a:schemeClr val="accent2">
              <a:lumMod val="5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Elaboration du dispositif</a:t>
            </a:r>
            <a:endParaRPr/>
          </a:p>
        </p:txBody>
      </p:sp>
      <p:sp>
        <p:nvSpPr>
          <p:cNvPr id="889" name="CustomShape 34"/>
          <p:cNvSpPr/>
          <p:nvPr/>
        </p:nvSpPr>
        <p:spPr>
          <a:xfrm>
            <a:off x="3047400" y="5546520"/>
            <a:ext cx="3610440" cy="351000"/>
          </a:xfrm>
          <a:custGeom>
            <a:avLst/>
            <a:gdLst/>
            <a:ahLst/>
            <a:rect l="0" t="0" r="r" b="b"/>
            <a:pathLst>
              <a:path w="15" h="11">
                <a:moveTo>
                  <a:pt x="0" y="0"/>
                </a:moveTo>
                <a:lnTo>
                  <a:pt x="14" y="0"/>
                </a:lnTo>
                <a:lnTo>
                  <a:pt x="4" y="10"/>
                </a:lnTo>
                <a:lnTo>
                  <a:pt x="14" y="3"/>
                </a:lnTo>
                <a:lnTo>
                  <a:pt x="0" y="3"/>
                </a:lnTo>
              </a:path>
            </a:pathLst>
          </a:custGeom>
          <a:solidFill>
            <a:schemeClr val="accent2">
              <a:lumMod val="5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Elaboration du dispositif</a:t>
            </a:r>
            <a:endParaRPr/>
          </a:p>
        </p:txBody>
      </p:sp>
      <p:sp>
        <p:nvSpPr>
          <p:cNvPr id="890" name="CustomShape 35"/>
          <p:cNvSpPr/>
          <p:nvPr/>
        </p:nvSpPr>
        <p:spPr>
          <a:xfrm>
            <a:off x="6966360" y="1182600"/>
            <a:ext cx="191880" cy="196560"/>
          </a:xfrm>
          <a:custGeom>
            <a:avLst/>
            <a:gdLst/>
            <a:ahLst/>
            <a:rect l="0" t="0" r="r" b="b"/>
            <a:pathLst>
              <a:path w="15" h="13">
                <a:moveTo>
                  <a:pt x="0" y="3"/>
                </a:moveTo>
                <a:lnTo>
                  <a:pt x="4" y="5"/>
                </a:lnTo>
                <a:lnTo>
                  <a:pt x="6" y="0"/>
                </a:lnTo>
                <a:lnTo>
                  <a:pt x="7" y="5"/>
                </a:lnTo>
                <a:lnTo>
                  <a:pt x="1" y="3"/>
                </a:lnTo>
                <a:lnTo>
                  <a:pt x="8" y="9"/>
                </a:lnTo>
                <a:lnTo>
                  <a:pt x="10" y="11"/>
                </a:lnTo>
                <a:lnTo>
                  <a:pt x="6" y="12"/>
                </a:lnTo>
                <a:lnTo>
                  <a:pt x="13" y="11"/>
                </a:lnTo>
                <a:lnTo>
                  <a:pt x="14" y="9"/>
                </a:lnTo>
                <a:lnTo>
                  <a:pt x="0" y="3"/>
                </a:lnTo>
              </a:path>
            </a:pathLst>
          </a:custGeom>
          <a:solidFill>
            <a:srgbClr val="ff0000"/>
          </a:solidFill>
          <a:ln w="9360">
            <a:solidFill>
              <a:srgbClr val="c00000"/>
            </a:solidFill>
            <a:round/>
          </a:ln>
        </p:spPr>
        <p:style>
          <a:lnRef idx="0"/>
          <a:fillRef idx="0"/>
          <a:effectRef idx="0"/>
          <a:fontRef idx="minor"/>
        </p:style>
      </p:sp>
      <p:sp>
        <p:nvSpPr>
          <p:cNvPr id="891" name="CustomShape 36"/>
          <p:cNvSpPr/>
          <p:nvPr/>
        </p:nvSpPr>
        <p:spPr>
          <a:xfrm>
            <a:off x="7066080" y="1365120"/>
            <a:ext cx="360" cy="642240"/>
          </a:xfrm>
          <a:prstGeom prst="straightConnector1">
            <a:avLst/>
          </a:prstGeom>
          <a:noFill/>
          <a:ln cap="rnd" w="19080">
            <a:solidFill>
              <a:srgbClr val="c00000"/>
            </a:solidFill>
            <a:custDash>
              <a:ds d="300000" sp="300000"/>
            </a:custDash>
            <a:round/>
          </a:ln>
        </p:spPr>
        <p:style>
          <a:lnRef idx="0"/>
          <a:fillRef idx="0"/>
          <a:effectRef idx="0"/>
          <a:fontRef idx="minor"/>
        </p:style>
      </p:sp>
      <p:sp>
        <p:nvSpPr>
          <p:cNvPr id="892" name="CustomShape 37"/>
          <p:cNvSpPr/>
          <p:nvPr/>
        </p:nvSpPr>
        <p:spPr>
          <a:xfrm>
            <a:off x="5965200" y="1534680"/>
            <a:ext cx="4680" cy="214920"/>
          </a:xfrm>
          <a:prstGeom prst="straightConnector1">
            <a:avLst/>
          </a:prstGeom>
          <a:noFill/>
          <a:ln cap="rnd" w="19080">
            <a:solidFill>
              <a:srgbClr val="c00000"/>
            </a:solidFill>
            <a:custDash>
              <a:ds d="300000" sp="300000"/>
            </a:custDash>
            <a:round/>
          </a:ln>
        </p:spPr>
        <p:style>
          <a:lnRef idx="0"/>
          <a:fillRef idx="0"/>
          <a:effectRef idx="0"/>
          <a:fontRef idx="minor"/>
        </p:style>
      </p:sp>
      <p:sp>
        <p:nvSpPr>
          <p:cNvPr id="893" name="CustomShape 38"/>
          <p:cNvSpPr/>
          <p:nvPr/>
        </p:nvSpPr>
        <p:spPr>
          <a:xfrm>
            <a:off x="7059240" y="1175040"/>
            <a:ext cx="404640" cy="315720"/>
          </a:xfrm>
          <a:prstGeom prst="rect">
            <a:avLst/>
          </a:prstGeom>
          <a:noFill/>
          <a:ln>
            <a:noFill/>
          </a:ln>
        </p:spPr>
        <p:style>
          <a:lnRef idx="0"/>
          <a:fillRef idx="0"/>
          <a:effectRef idx="0"/>
          <a:fontRef idx="minor"/>
        </p:style>
        <p:txBody>
          <a:bodyPr lIns="36000" rIns="36000" tIns="36000" bIns="36000"/>
          <a:p>
            <a:pPr algn="r">
              <a:lnSpc>
                <a:spcPct val="100000"/>
              </a:lnSpc>
            </a:pPr>
            <a:r>
              <a:rPr b="1" lang="fr-FR" sz="800" strike="noStrike">
                <a:solidFill>
                  <a:srgbClr val="000000"/>
                </a:solidFill>
                <a:latin typeface="Arial"/>
                <a:ea typeface="MS PGothic"/>
              </a:rPr>
              <a:t>Bascule</a:t>
            </a:r>
            <a:endParaRPr/>
          </a:p>
        </p:txBody>
      </p:sp>
      <p:sp>
        <p:nvSpPr>
          <p:cNvPr id="894" name="CustomShape 39"/>
          <p:cNvSpPr/>
          <p:nvPr/>
        </p:nvSpPr>
        <p:spPr>
          <a:xfrm>
            <a:off x="6257160" y="1159920"/>
            <a:ext cx="424800" cy="315720"/>
          </a:xfrm>
          <a:prstGeom prst="rect">
            <a:avLst/>
          </a:prstGeom>
          <a:noFill/>
          <a:ln>
            <a:noFill/>
          </a:ln>
        </p:spPr>
        <p:style>
          <a:lnRef idx="0"/>
          <a:fillRef idx="0"/>
          <a:effectRef idx="0"/>
          <a:fontRef idx="minor"/>
        </p:style>
        <p:txBody>
          <a:bodyPr lIns="36000" rIns="36000" tIns="36000" bIns="36000"/>
          <a:p>
            <a:pPr algn="r">
              <a:lnSpc>
                <a:spcPct val="100000"/>
              </a:lnSpc>
            </a:pPr>
            <a:r>
              <a:rPr b="1" lang="fr-FR" sz="800" strike="noStrike">
                <a:solidFill>
                  <a:srgbClr val="000000"/>
                </a:solidFill>
                <a:latin typeface="Arial"/>
                <a:ea typeface="MS PGothic"/>
              </a:rPr>
              <a:t>Répétition</a:t>
            </a:r>
            <a:endParaRPr/>
          </a:p>
        </p:txBody>
      </p:sp>
      <p:sp>
        <p:nvSpPr>
          <p:cNvPr id="895" name="CustomShape 40"/>
          <p:cNvSpPr/>
          <p:nvPr/>
        </p:nvSpPr>
        <p:spPr>
          <a:xfrm>
            <a:off x="6145560" y="1413720"/>
            <a:ext cx="76320" cy="5010480"/>
          </a:xfrm>
          <a:prstGeom prst="straightConnector1">
            <a:avLst/>
          </a:prstGeom>
          <a:noFill/>
          <a:ln cap="rnd" w="19080">
            <a:solidFill>
              <a:srgbClr val="c00000"/>
            </a:solidFill>
            <a:custDash>
              <a:ds d="300000" sp="300000"/>
            </a:custDash>
            <a:round/>
          </a:ln>
        </p:spPr>
        <p:style>
          <a:lnRef idx="0"/>
          <a:fillRef idx="0"/>
          <a:effectRef idx="0"/>
          <a:fontRef idx="minor"/>
        </p:style>
      </p:sp>
      <p:sp>
        <p:nvSpPr>
          <p:cNvPr id="896" name="CustomShape 41"/>
          <p:cNvSpPr/>
          <p:nvPr/>
        </p:nvSpPr>
        <p:spPr>
          <a:xfrm>
            <a:off x="6049440" y="1216800"/>
            <a:ext cx="191880" cy="196560"/>
          </a:xfrm>
          <a:custGeom>
            <a:avLst/>
            <a:gdLst/>
            <a:ahLst/>
            <a:rect l="0" t="0" r="r" b="b"/>
            <a:pathLst>
              <a:path w="15" h="13">
                <a:moveTo>
                  <a:pt x="0" y="3"/>
                </a:moveTo>
                <a:lnTo>
                  <a:pt x="4" y="5"/>
                </a:lnTo>
                <a:lnTo>
                  <a:pt x="6" y="0"/>
                </a:lnTo>
                <a:lnTo>
                  <a:pt x="7" y="5"/>
                </a:lnTo>
                <a:lnTo>
                  <a:pt x="1" y="3"/>
                </a:lnTo>
                <a:lnTo>
                  <a:pt x="8" y="9"/>
                </a:lnTo>
                <a:lnTo>
                  <a:pt x="10" y="11"/>
                </a:lnTo>
                <a:lnTo>
                  <a:pt x="6" y="12"/>
                </a:lnTo>
                <a:lnTo>
                  <a:pt x="13" y="11"/>
                </a:lnTo>
                <a:lnTo>
                  <a:pt x="14" y="9"/>
                </a:lnTo>
                <a:lnTo>
                  <a:pt x="0" y="3"/>
                </a:lnTo>
              </a:path>
            </a:pathLst>
          </a:custGeom>
          <a:solidFill>
            <a:srgbClr val="ff0000"/>
          </a:solidFill>
          <a:ln w="9360">
            <a:solidFill>
              <a:srgbClr val="c00000"/>
            </a:solidFill>
            <a:round/>
          </a:ln>
        </p:spPr>
        <p:style>
          <a:lnRef idx="0"/>
          <a:fillRef idx="0"/>
          <a:effectRef idx="0"/>
          <a:fontRef idx="minor"/>
        </p:style>
      </p:sp>
      <p:sp>
        <p:nvSpPr>
          <p:cNvPr id="897" name="CustomShape 42"/>
          <p:cNvSpPr/>
          <p:nvPr/>
        </p:nvSpPr>
        <p:spPr>
          <a:xfrm>
            <a:off x="7549200" y="5097240"/>
            <a:ext cx="1766520" cy="351000"/>
          </a:xfrm>
          <a:custGeom>
            <a:avLst/>
            <a:gdLst/>
            <a:ahLst/>
            <a:rect l="0" t="0" r="r" b="b"/>
            <a:pathLst>
              <a:path w="15" h="11">
                <a:moveTo>
                  <a:pt x="0" y="0"/>
                </a:moveTo>
                <a:lnTo>
                  <a:pt x="14" y="0"/>
                </a:lnTo>
                <a:lnTo>
                  <a:pt x="4" y="10"/>
                </a:lnTo>
                <a:lnTo>
                  <a:pt x="14" y="3"/>
                </a:lnTo>
                <a:lnTo>
                  <a:pt x="0" y="3"/>
                </a:lnTo>
              </a:path>
            </a:pathLst>
          </a:custGeom>
          <a:solidFill>
            <a:schemeClr val="accent2">
              <a:lumMod val="50000"/>
            </a:schemeClr>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1000" strike="noStrike">
                <a:solidFill>
                  <a:srgbClr val="ffffff"/>
                </a:solidFill>
                <a:latin typeface="Arial"/>
                <a:ea typeface="Gulim"/>
              </a:rPr>
              <a:t>Assistance au démarrage</a:t>
            </a:r>
            <a:endParaRPr/>
          </a:p>
        </p:txBody>
      </p:sp>
      <p:sp>
        <p:nvSpPr>
          <p:cNvPr id="898" name="CustomShape 43"/>
          <p:cNvSpPr/>
          <p:nvPr/>
        </p:nvSpPr>
        <p:spPr>
          <a:xfrm>
            <a:off x="5663520" y="2400120"/>
            <a:ext cx="748440" cy="182880"/>
          </a:xfrm>
          <a:custGeom>
            <a:avLst/>
            <a:gdLst/>
            <a:ahLst/>
            <a:rect l="0" t="0" r="r" b="b"/>
            <a:pathLst>
              <a:path w="15" h="11">
                <a:moveTo>
                  <a:pt x="0" y="0"/>
                </a:moveTo>
                <a:lnTo>
                  <a:pt x="14" y="0"/>
                </a:lnTo>
                <a:lnTo>
                  <a:pt x="4" y="10"/>
                </a:lnTo>
                <a:lnTo>
                  <a:pt x="14" y="3"/>
                </a:lnTo>
                <a:lnTo>
                  <a:pt x="0" y="3"/>
                </a:lnTo>
              </a:path>
            </a:pathLst>
          </a:custGeom>
          <a:solidFill>
            <a:srgbClr val="9999ff"/>
          </a:solidFill>
          <a:ln w="9360">
            <a:solidFill>
              <a:srgbClr val="a6a6a6"/>
            </a:solidFill>
            <a:miter/>
          </a:ln>
        </p:spPr>
        <p:style>
          <a:lnRef idx="0"/>
          <a:fillRef idx="0"/>
          <a:effectRef idx="0"/>
          <a:fontRef idx="minor"/>
        </p:style>
        <p:txBody>
          <a:bodyPr lIns="0" rIns="0" tIns="0" bIns="0" anchor="ctr" anchorCtr="1"/>
          <a:p>
            <a:pPr algn="ctr">
              <a:lnSpc>
                <a:spcPct val="100000"/>
              </a:lnSpc>
            </a:pPr>
            <a:r>
              <a:rPr lang="fr-FR" sz="800" strike="noStrike">
                <a:solidFill>
                  <a:srgbClr val="000000"/>
                </a:solidFill>
                <a:latin typeface="Arial"/>
                <a:ea typeface="Gulim"/>
              </a:rPr>
              <a:t>Recette Clausier</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CustomShape 1"/>
          <p:cNvSpPr/>
          <p:nvPr/>
        </p:nvSpPr>
        <p:spPr>
          <a:xfrm rot="5400000">
            <a:off x="-1348920" y="1294920"/>
            <a:ext cx="2690280" cy="2782440"/>
          </a:xfrm>
          <a:custGeom>
            <a:avLst/>
            <a:gdLst/>
            <a:ahLst/>
            <a:rect l="0" t="0" r="r" b="b"/>
            <a:pathLst>
              <a:path w="21598" h="10643">
                <a:moveTo>
                  <a:pt x="322" y="10642"/>
                </a:moveTo>
                <a:cubicBezTo>
                  <a:pt x="409" y="4917"/>
                  <a:pt x="5074" y="322"/>
                  <a:pt x="10799" y="323"/>
                </a:cubicBezTo>
                <a:cubicBezTo>
                  <a:pt x="16523" y="323"/>
                  <a:pt x="21188" y="4917"/>
                  <a:pt x="21275" y="10642"/>
                </a:cubicBezTo>
                <a:lnTo>
                  <a:pt x="21597" y="10637"/>
                </a:lnTo>
                <a:cubicBezTo>
                  <a:pt x="21508" y="4737"/>
                  <a:pt x="16699" y="0"/>
                  <a:pt x="10798" y="1"/>
                </a:cubicBezTo>
                <a:cubicBezTo>
                  <a:pt x="4898" y="1"/>
                  <a:pt x="89" y="4737"/>
                  <a:pt x="0" y="10637"/>
                </a:cubicBezTo>
              </a:path>
            </a:pathLst>
          </a:custGeom>
          <a:solidFill>
            <a:schemeClr val="accent2">
              <a:lumMod val="50000"/>
            </a:schemeClr>
          </a:solidFill>
          <a:ln w="9360">
            <a:solidFill>
              <a:schemeClr val="accent2">
                <a:lumMod val="50000"/>
              </a:schemeClr>
            </a:solidFill>
            <a:miter/>
          </a:ln>
        </p:spPr>
        <p:style>
          <a:lnRef idx="0"/>
          <a:fillRef idx="0"/>
          <a:effectRef idx="0"/>
          <a:fontRef idx="minor"/>
        </p:style>
      </p:sp>
      <p:sp>
        <p:nvSpPr>
          <p:cNvPr id="219" name="CustomShape 2"/>
          <p:cNvSpPr/>
          <p:nvPr/>
        </p:nvSpPr>
        <p:spPr>
          <a:xfrm>
            <a:off x="1117080" y="1268640"/>
            <a:ext cx="5573520" cy="51624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Un</a:t>
            </a:r>
            <a:r>
              <a:rPr b="1" lang="fr-FR" sz="1100" strike="noStrike">
                <a:solidFill>
                  <a:srgbClr val="808080"/>
                </a:solidFill>
                <a:latin typeface="Calibri"/>
              </a:rPr>
              <a:t> </a:t>
            </a:r>
            <a:r>
              <a:rPr b="1" lang="fr-FR" sz="1600" strike="noStrike">
                <a:solidFill>
                  <a:srgbClr val="1a1a66"/>
                </a:solidFill>
                <a:latin typeface="Calibri"/>
              </a:rPr>
              <a:t>outil unique couvrant les principaux processus RH</a:t>
            </a:r>
            <a:r>
              <a:rPr b="1" lang="fr-FR" sz="1100" strike="noStrike">
                <a:solidFill>
                  <a:srgbClr val="1a1a66"/>
                </a:solidFill>
                <a:latin typeface="Calibri"/>
              </a:rPr>
              <a:t> </a:t>
            </a:r>
            <a:r>
              <a:rPr b="1" lang="fr-FR" sz="1100" strike="noStrike">
                <a:solidFill>
                  <a:srgbClr val="808080"/>
                </a:solidFill>
                <a:latin typeface="Calibri"/>
              </a:rPr>
              <a:t>: </a:t>
            </a:r>
            <a:r>
              <a:rPr b="1" lang="fr-FR" sz="1200" strike="noStrike">
                <a:solidFill>
                  <a:srgbClr val="808080"/>
                </a:solidFill>
                <a:latin typeface="Calibri"/>
              </a:rPr>
              <a:t>gestion individuelle et collective, formation, emplois et compétences, pré-liquidation</a:t>
            </a:r>
            <a:endParaRPr/>
          </a:p>
        </p:txBody>
      </p:sp>
      <p:sp>
        <p:nvSpPr>
          <p:cNvPr id="220" name="CustomShape 3"/>
          <p:cNvSpPr/>
          <p:nvPr/>
        </p:nvSpPr>
        <p:spPr>
          <a:xfrm>
            <a:off x="705240" y="1411560"/>
            <a:ext cx="310680" cy="34092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nSpc>
                <a:spcPct val="100000"/>
              </a:lnSpc>
            </a:pPr>
            <a:r>
              <a:rPr b="1" lang="fr-FR" sz="1200" strike="noStrike">
                <a:solidFill>
                  <a:srgbClr val="ffffff"/>
                </a:solidFill>
                <a:latin typeface="Calibri"/>
              </a:rPr>
              <a:t>1</a:t>
            </a:r>
            <a:endParaRPr/>
          </a:p>
        </p:txBody>
      </p:sp>
      <p:sp>
        <p:nvSpPr>
          <p:cNvPr id="221" name="CustomShape 4"/>
          <p:cNvSpPr/>
          <p:nvPr/>
        </p:nvSpPr>
        <p:spPr>
          <a:xfrm>
            <a:off x="1227600" y="2367720"/>
            <a:ext cx="310680" cy="34092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nSpc>
                <a:spcPct val="100000"/>
              </a:lnSpc>
            </a:pPr>
            <a:r>
              <a:rPr b="1" lang="fr-FR" sz="1200" strike="noStrike">
                <a:solidFill>
                  <a:srgbClr val="ffffff"/>
                </a:solidFill>
                <a:latin typeface="Calibri"/>
              </a:rPr>
              <a:t>2</a:t>
            </a:r>
            <a:endParaRPr/>
          </a:p>
        </p:txBody>
      </p:sp>
      <p:sp>
        <p:nvSpPr>
          <p:cNvPr id="222" name="CustomShape 5"/>
          <p:cNvSpPr/>
          <p:nvPr/>
        </p:nvSpPr>
        <p:spPr>
          <a:xfrm>
            <a:off x="6138000" y="2349000"/>
            <a:ext cx="2775960" cy="577080"/>
          </a:xfrm>
          <a:prstGeom prst="rect">
            <a:avLst/>
          </a:prstGeom>
          <a:noFill/>
          <a:ln>
            <a:noFill/>
          </a:ln>
        </p:spPr>
        <p:style>
          <a:lnRef idx="0"/>
          <a:fillRef idx="0"/>
          <a:effectRef idx="0"/>
          <a:fontRef idx="minor"/>
        </p:style>
        <p:txBody>
          <a:bodyPr lIns="90000" rIns="90000" tIns="45000" bIns="45000"/>
          <a:p>
            <a:pPr algn="r">
              <a:lnSpc>
                <a:spcPct val="100000"/>
              </a:lnSpc>
            </a:pPr>
            <a:r>
              <a:rPr b="1" lang="fr-FR" sz="1200" strike="noStrike">
                <a:solidFill>
                  <a:srgbClr val="808080"/>
                </a:solidFill>
                <a:latin typeface="Calibri"/>
              </a:rPr>
              <a:t>Une solution </a:t>
            </a:r>
            <a:r>
              <a:rPr b="1" lang="fr-FR" sz="1600" strike="noStrike">
                <a:solidFill>
                  <a:srgbClr val="1a1a66"/>
                </a:solidFill>
                <a:latin typeface="Calibri"/>
              </a:rPr>
              <a:t>ergonomique et intuitive </a:t>
            </a:r>
            <a:endParaRPr/>
          </a:p>
        </p:txBody>
      </p:sp>
      <p:sp>
        <p:nvSpPr>
          <p:cNvPr id="223" name="CustomShape 6"/>
          <p:cNvSpPr/>
          <p:nvPr/>
        </p:nvSpPr>
        <p:spPr>
          <a:xfrm rot="16200000">
            <a:off x="8535960" y="2369160"/>
            <a:ext cx="2690280" cy="2782440"/>
          </a:xfrm>
          <a:custGeom>
            <a:avLst/>
            <a:gdLst/>
            <a:ahLst/>
            <a:rect l="0" t="0" r="r" b="b"/>
            <a:pathLst>
              <a:path w="21598" h="10643">
                <a:moveTo>
                  <a:pt x="322" y="10642"/>
                </a:moveTo>
                <a:cubicBezTo>
                  <a:pt x="409" y="4917"/>
                  <a:pt x="5074" y="322"/>
                  <a:pt x="10799" y="323"/>
                </a:cubicBezTo>
                <a:cubicBezTo>
                  <a:pt x="16523" y="323"/>
                  <a:pt x="21188" y="4917"/>
                  <a:pt x="21275" y="10642"/>
                </a:cubicBezTo>
                <a:lnTo>
                  <a:pt x="21597" y="10637"/>
                </a:lnTo>
                <a:cubicBezTo>
                  <a:pt x="21508" y="4737"/>
                  <a:pt x="16699" y="0"/>
                  <a:pt x="10798" y="1"/>
                </a:cubicBezTo>
                <a:cubicBezTo>
                  <a:pt x="4898" y="1"/>
                  <a:pt x="89" y="4737"/>
                  <a:pt x="0" y="10637"/>
                </a:cubicBezTo>
              </a:path>
            </a:pathLst>
          </a:custGeom>
          <a:solidFill>
            <a:schemeClr val="accent2">
              <a:lumMod val="50000"/>
            </a:schemeClr>
          </a:solidFill>
          <a:ln w="9360">
            <a:solidFill>
              <a:schemeClr val="accent2">
                <a:lumMod val="50000"/>
              </a:schemeClr>
            </a:solidFill>
            <a:miter/>
          </a:ln>
        </p:spPr>
        <p:style>
          <a:lnRef idx="0"/>
          <a:fillRef idx="0"/>
          <a:effectRef idx="0"/>
          <a:fontRef idx="minor"/>
        </p:style>
      </p:sp>
      <p:sp>
        <p:nvSpPr>
          <p:cNvPr id="224" name="CustomShape 7"/>
          <p:cNvSpPr/>
          <p:nvPr/>
        </p:nvSpPr>
        <p:spPr>
          <a:xfrm rot="10800000">
            <a:off x="9893160" y="4833000"/>
            <a:ext cx="1187640" cy="2159640"/>
          </a:xfrm>
          <a:custGeom>
            <a:avLst/>
            <a:gdLst/>
            <a:ahLst/>
            <a:rect l="0" t="0" r="r" b="b"/>
            <a:pathLst>
              <a:path w="21636" h="43201">
                <a:moveTo>
                  <a:pt x="34" y="0"/>
                </a:moveTo>
                <a:cubicBezTo>
                  <a:pt x="11964" y="0"/>
                  <a:pt x="21635" y="9670"/>
                  <a:pt x="21635" y="21600"/>
                </a:cubicBezTo>
                <a:cubicBezTo>
                  <a:pt x="21635" y="33529"/>
                  <a:pt x="11964" y="43200"/>
                  <a:pt x="35" y="43200"/>
                </a:cubicBezTo>
                <a:cubicBezTo>
                  <a:pt x="23" y="43200"/>
                  <a:pt x="11" y="43199"/>
                  <a:pt x="0" y="43199"/>
                </a:cubicBezTo>
                <a:lnTo>
                  <a:pt x="34" y="0"/>
                </a:lnTo>
                <a:cubicBezTo>
                  <a:pt x="11964" y="0"/>
                  <a:pt x="21635" y="9670"/>
                  <a:pt x="21635" y="21600"/>
                </a:cubicBezTo>
                <a:cubicBezTo>
                  <a:pt x="21635" y="33529"/>
                  <a:pt x="11964" y="43200"/>
                  <a:pt x="35" y="43200"/>
                </a:cubicBezTo>
                <a:cubicBezTo>
                  <a:pt x="23" y="43200"/>
                  <a:pt x="11" y="43199"/>
                  <a:pt x="0" y="43199"/>
                </a:cubicBezTo>
                <a:lnTo>
                  <a:pt x="35" y="21600"/>
                </a:lnTo>
              </a:path>
            </a:pathLst>
          </a:custGeom>
          <a:solidFill>
            <a:schemeClr val="accent2">
              <a:lumMod val="50000"/>
            </a:schemeClr>
          </a:solidFill>
          <a:ln w="9360">
            <a:noFill/>
          </a:ln>
        </p:spPr>
        <p:style>
          <a:lnRef idx="0"/>
          <a:fillRef idx="0"/>
          <a:effectRef idx="0"/>
          <a:fontRef idx="minor"/>
        </p:style>
      </p:sp>
      <p:sp>
        <p:nvSpPr>
          <p:cNvPr id="225" name="CustomShape 8"/>
          <p:cNvSpPr/>
          <p:nvPr/>
        </p:nvSpPr>
        <p:spPr>
          <a:xfrm>
            <a:off x="8698320" y="3309840"/>
            <a:ext cx="1339920" cy="9428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ffff"/>
                </a:solidFill>
                <a:latin typeface="Calibri"/>
              </a:rPr>
              <a:t>UNE SOLUTION QUI FACILITE LA VIE DES UTILISATEURS</a:t>
            </a:r>
            <a:endParaRPr/>
          </a:p>
        </p:txBody>
      </p:sp>
      <p:sp>
        <p:nvSpPr>
          <p:cNvPr id="226" name="CustomShape 9"/>
          <p:cNvSpPr/>
          <p:nvPr/>
        </p:nvSpPr>
        <p:spPr>
          <a:xfrm>
            <a:off x="6465960" y="4727520"/>
            <a:ext cx="2664000" cy="819720"/>
          </a:xfrm>
          <a:prstGeom prst="rect">
            <a:avLst/>
          </a:prstGeom>
          <a:noFill/>
          <a:ln>
            <a:noFill/>
          </a:ln>
        </p:spPr>
        <p:style>
          <a:lnRef idx="0"/>
          <a:fillRef idx="0"/>
          <a:effectRef idx="0"/>
          <a:fontRef idx="minor"/>
        </p:style>
        <p:txBody>
          <a:bodyPr lIns="90000" rIns="90000" tIns="45000" bIns="45000"/>
          <a:p>
            <a:pPr>
              <a:lnSpc>
                <a:spcPts val="529"/>
              </a:lnSpc>
            </a:pPr>
            <a:r>
              <a:rPr b="1" lang="fr-FR" sz="1200" strike="noStrike">
                <a:solidFill>
                  <a:srgbClr val="808080"/>
                </a:solidFill>
                <a:latin typeface="Calibri"/>
              </a:rPr>
              <a:t>Une </a:t>
            </a:r>
            <a:r>
              <a:rPr b="1" lang="fr-FR" sz="1600" strike="noStrike">
                <a:solidFill>
                  <a:srgbClr val="1a1a66"/>
                </a:solidFill>
                <a:latin typeface="Calibri"/>
              </a:rPr>
              <a:t>bibliothèque des actes simplifiée </a:t>
            </a:r>
            <a:r>
              <a:rPr b="1" lang="fr-FR" sz="1200" strike="noStrike">
                <a:solidFill>
                  <a:srgbClr val="808080"/>
                </a:solidFill>
                <a:latin typeface="Calibri"/>
              </a:rPr>
              <a:t>pour une gestion </a:t>
            </a:r>
            <a:r>
              <a:rPr b="1" lang="fr-FR" sz="1600" strike="noStrike">
                <a:solidFill>
                  <a:srgbClr val="1a1a66"/>
                </a:solidFill>
                <a:latin typeface="Calibri"/>
              </a:rPr>
              <a:t>harmonisée et sécurisée </a:t>
            </a:r>
            <a:endParaRPr/>
          </a:p>
        </p:txBody>
      </p:sp>
      <p:sp>
        <p:nvSpPr>
          <p:cNvPr id="227" name="CustomShape 10"/>
          <p:cNvSpPr/>
          <p:nvPr/>
        </p:nvSpPr>
        <p:spPr>
          <a:xfrm>
            <a:off x="9141480" y="4797000"/>
            <a:ext cx="348480" cy="34092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nSpc>
                <a:spcPct val="100000"/>
              </a:lnSpc>
            </a:pPr>
            <a:r>
              <a:rPr b="1" lang="fr-FR" sz="1100" strike="noStrike">
                <a:solidFill>
                  <a:srgbClr val="ffffff"/>
                </a:solidFill>
                <a:latin typeface="Calibri"/>
              </a:rPr>
              <a:t>6</a:t>
            </a:r>
            <a:endParaRPr/>
          </a:p>
        </p:txBody>
      </p:sp>
      <p:sp>
        <p:nvSpPr>
          <p:cNvPr id="228" name="CustomShape 11"/>
          <p:cNvSpPr/>
          <p:nvPr/>
        </p:nvSpPr>
        <p:spPr>
          <a:xfrm rot="5400000">
            <a:off x="-1388520" y="3601800"/>
            <a:ext cx="2793600" cy="2889000"/>
          </a:xfrm>
          <a:custGeom>
            <a:avLst/>
            <a:gdLst/>
            <a:ahLst/>
            <a:rect l="0" t="0" r="r" b="b"/>
            <a:pathLst>
              <a:path w="21598" h="10643">
                <a:moveTo>
                  <a:pt x="322" y="10642"/>
                </a:moveTo>
                <a:cubicBezTo>
                  <a:pt x="409" y="4917"/>
                  <a:pt x="5074" y="322"/>
                  <a:pt x="10799" y="323"/>
                </a:cubicBezTo>
                <a:cubicBezTo>
                  <a:pt x="16523" y="323"/>
                  <a:pt x="21188" y="4917"/>
                  <a:pt x="21275" y="10642"/>
                </a:cubicBezTo>
                <a:lnTo>
                  <a:pt x="21597" y="10637"/>
                </a:lnTo>
                <a:cubicBezTo>
                  <a:pt x="21508" y="4737"/>
                  <a:pt x="16699" y="0"/>
                  <a:pt x="10798" y="1"/>
                </a:cubicBezTo>
                <a:cubicBezTo>
                  <a:pt x="4898" y="1"/>
                  <a:pt x="89" y="4737"/>
                  <a:pt x="0" y="10637"/>
                </a:cubicBezTo>
              </a:path>
            </a:pathLst>
          </a:custGeom>
          <a:solidFill>
            <a:schemeClr val="accent2">
              <a:lumMod val="50000"/>
            </a:schemeClr>
          </a:solidFill>
          <a:ln w="9360">
            <a:solidFill>
              <a:schemeClr val="accent2">
                <a:lumMod val="50000"/>
              </a:schemeClr>
            </a:solidFill>
            <a:miter/>
          </a:ln>
        </p:spPr>
        <p:style>
          <a:lnRef idx="0"/>
          <a:fillRef idx="0"/>
          <a:effectRef idx="0"/>
          <a:fontRef idx="minor"/>
        </p:style>
      </p:sp>
      <p:sp>
        <p:nvSpPr>
          <p:cNvPr id="229" name="CustomShape 12"/>
          <p:cNvSpPr/>
          <p:nvPr/>
        </p:nvSpPr>
        <p:spPr>
          <a:xfrm>
            <a:off x="777240" y="5951520"/>
            <a:ext cx="310680" cy="340920"/>
          </a:xfrm>
          <a:prstGeom prst="ellipse">
            <a:avLst/>
          </a:prstGeom>
          <a:solidFill>
            <a:schemeClr val="accent2">
              <a:lumMod val="50000"/>
            </a:schemeClr>
          </a:solidFill>
          <a:ln w="9360">
            <a:noFill/>
          </a:ln>
        </p:spPr>
        <p:style>
          <a:lnRef idx="0"/>
          <a:fillRef idx="0"/>
          <a:effectRef idx="0"/>
          <a:fontRef idx="minor"/>
        </p:style>
        <p:txBody>
          <a:bodyPr wrap="none" lIns="36000" rIns="36000" tIns="36000" bIns="36000" anchor="ctr"/>
          <a:p>
            <a:pPr>
              <a:lnSpc>
                <a:spcPct val="100000"/>
              </a:lnSpc>
            </a:pPr>
            <a:r>
              <a:rPr b="1" lang="fr-FR" sz="1200" strike="noStrike">
                <a:solidFill>
                  <a:srgbClr val="ffffff"/>
                </a:solidFill>
                <a:latin typeface="Calibri"/>
              </a:rPr>
              <a:t>9</a:t>
            </a:r>
            <a:endParaRPr/>
          </a:p>
        </p:txBody>
      </p:sp>
      <p:sp>
        <p:nvSpPr>
          <p:cNvPr id="230" name="CustomShape 13"/>
          <p:cNvSpPr/>
          <p:nvPr/>
        </p:nvSpPr>
        <p:spPr>
          <a:xfrm>
            <a:off x="19080" y="3578400"/>
            <a:ext cx="663120" cy="502920"/>
          </a:xfrm>
          <a:prstGeom prst="rect">
            <a:avLst/>
          </a:prstGeom>
          <a:solidFill>
            <a:srgbClr val="ffffff"/>
          </a:solidFill>
          <a:ln w="9360">
            <a:noFill/>
          </a:ln>
        </p:spPr>
        <p:style>
          <a:lnRef idx="0"/>
          <a:fillRef idx="0"/>
          <a:effectRef idx="0"/>
          <a:fontRef idx="minor"/>
        </p:style>
      </p:sp>
      <p:sp>
        <p:nvSpPr>
          <p:cNvPr id="231" name="CustomShape 14"/>
          <p:cNvSpPr/>
          <p:nvPr/>
        </p:nvSpPr>
        <p:spPr>
          <a:xfrm>
            <a:off x="16200" y="1589760"/>
            <a:ext cx="1187640" cy="2159640"/>
          </a:xfrm>
          <a:custGeom>
            <a:avLst/>
            <a:gdLst/>
            <a:ahLst/>
            <a:rect l="0" t="0" r="r" b="b"/>
            <a:pathLst>
              <a:path w="21636" h="43201">
                <a:moveTo>
                  <a:pt x="34" y="0"/>
                </a:moveTo>
                <a:cubicBezTo>
                  <a:pt x="11964" y="0"/>
                  <a:pt x="21635" y="9670"/>
                  <a:pt x="21635" y="21600"/>
                </a:cubicBezTo>
                <a:cubicBezTo>
                  <a:pt x="21635" y="33529"/>
                  <a:pt x="11964" y="43200"/>
                  <a:pt x="35" y="43200"/>
                </a:cubicBezTo>
                <a:cubicBezTo>
                  <a:pt x="23" y="43200"/>
                  <a:pt x="11" y="43199"/>
                  <a:pt x="0" y="43199"/>
                </a:cubicBezTo>
                <a:lnTo>
                  <a:pt x="34" y="0"/>
                </a:lnTo>
                <a:cubicBezTo>
                  <a:pt x="11964" y="0"/>
                  <a:pt x="21635" y="9670"/>
                  <a:pt x="21635" y="21600"/>
                </a:cubicBezTo>
                <a:cubicBezTo>
                  <a:pt x="21635" y="33529"/>
                  <a:pt x="11964" y="43200"/>
                  <a:pt x="35" y="43200"/>
                </a:cubicBezTo>
                <a:cubicBezTo>
                  <a:pt x="23" y="43200"/>
                  <a:pt x="11" y="43199"/>
                  <a:pt x="0" y="43199"/>
                </a:cubicBezTo>
                <a:lnTo>
                  <a:pt x="35" y="21600"/>
                </a:lnTo>
              </a:path>
            </a:pathLst>
          </a:custGeom>
          <a:solidFill>
            <a:schemeClr val="accent2">
              <a:lumMod val="50000"/>
            </a:schemeClr>
          </a:solidFill>
          <a:ln w="9360">
            <a:noFill/>
          </a:ln>
        </p:spPr>
        <p:style>
          <a:lnRef idx="0"/>
          <a:fillRef idx="0"/>
          <a:effectRef idx="0"/>
          <a:fontRef idx="minor"/>
        </p:style>
      </p:sp>
      <p:sp>
        <p:nvSpPr>
          <p:cNvPr id="232" name="CustomShape 15"/>
          <p:cNvSpPr/>
          <p:nvPr/>
        </p:nvSpPr>
        <p:spPr>
          <a:xfrm>
            <a:off x="16200" y="3977280"/>
            <a:ext cx="1187640" cy="2159640"/>
          </a:xfrm>
          <a:custGeom>
            <a:avLst/>
            <a:gdLst/>
            <a:ahLst/>
            <a:rect l="0" t="0" r="r" b="b"/>
            <a:pathLst>
              <a:path w="21636" h="43201">
                <a:moveTo>
                  <a:pt x="34" y="0"/>
                </a:moveTo>
                <a:cubicBezTo>
                  <a:pt x="11964" y="0"/>
                  <a:pt x="21635" y="9670"/>
                  <a:pt x="21635" y="21600"/>
                </a:cubicBezTo>
                <a:cubicBezTo>
                  <a:pt x="21635" y="33529"/>
                  <a:pt x="11964" y="43200"/>
                  <a:pt x="35" y="43200"/>
                </a:cubicBezTo>
                <a:cubicBezTo>
                  <a:pt x="23" y="43200"/>
                  <a:pt x="11" y="43199"/>
                  <a:pt x="0" y="43199"/>
                </a:cubicBezTo>
                <a:lnTo>
                  <a:pt x="34" y="0"/>
                </a:lnTo>
                <a:cubicBezTo>
                  <a:pt x="11964" y="0"/>
                  <a:pt x="21635" y="9670"/>
                  <a:pt x="21635" y="21600"/>
                </a:cubicBezTo>
                <a:cubicBezTo>
                  <a:pt x="21635" y="33529"/>
                  <a:pt x="11964" y="43200"/>
                  <a:pt x="35" y="43200"/>
                </a:cubicBezTo>
                <a:cubicBezTo>
                  <a:pt x="23" y="43200"/>
                  <a:pt x="11" y="43199"/>
                  <a:pt x="0" y="43199"/>
                </a:cubicBezTo>
                <a:lnTo>
                  <a:pt x="35" y="21600"/>
                </a:lnTo>
              </a:path>
            </a:pathLst>
          </a:custGeom>
          <a:solidFill>
            <a:schemeClr val="accent2">
              <a:lumMod val="50000"/>
            </a:schemeClr>
          </a:solidFill>
          <a:ln w="9360">
            <a:noFill/>
          </a:ln>
        </p:spPr>
        <p:style>
          <a:lnRef idx="0"/>
          <a:fillRef idx="0"/>
          <a:effectRef idx="0"/>
          <a:fontRef idx="minor"/>
        </p:style>
      </p:sp>
      <p:sp>
        <p:nvSpPr>
          <p:cNvPr id="233" name="CustomShape 16"/>
          <p:cNvSpPr/>
          <p:nvPr/>
        </p:nvSpPr>
        <p:spPr>
          <a:xfrm>
            <a:off x="-76320" y="2089440"/>
            <a:ext cx="1002960" cy="94284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ffff"/>
                </a:solidFill>
                <a:latin typeface="Calibri"/>
              </a:rPr>
              <a:t>UN SIRH COMPLET, UNIQUE ET PARTAGÉ</a:t>
            </a:r>
            <a:endParaRPr/>
          </a:p>
        </p:txBody>
      </p:sp>
      <p:sp>
        <p:nvSpPr>
          <p:cNvPr id="234" name="CustomShape 17"/>
          <p:cNvSpPr/>
          <p:nvPr/>
        </p:nvSpPr>
        <p:spPr>
          <a:xfrm>
            <a:off x="8986320" y="2470680"/>
            <a:ext cx="310680" cy="34092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gn="ctr">
              <a:lnSpc>
                <a:spcPct val="100000"/>
              </a:lnSpc>
            </a:pPr>
            <a:r>
              <a:rPr b="1" lang="fr-FR" sz="1200" strike="noStrike">
                <a:solidFill>
                  <a:srgbClr val="ffffff"/>
                </a:solidFill>
                <a:latin typeface="Calibri"/>
              </a:rPr>
              <a:t>4</a:t>
            </a:r>
            <a:endParaRPr/>
          </a:p>
        </p:txBody>
      </p:sp>
      <p:sp>
        <p:nvSpPr>
          <p:cNvPr id="235" name="CustomShape 18"/>
          <p:cNvSpPr/>
          <p:nvPr/>
        </p:nvSpPr>
        <p:spPr>
          <a:xfrm>
            <a:off x="1536840" y="2205000"/>
            <a:ext cx="4712760" cy="69876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Un</a:t>
            </a:r>
            <a:r>
              <a:rPr b="1" lang="fr-FR" sz="1600" strike="noStrike">
                <a:solidFill>
                  <a:srgbClr val="1a1a66"/>
                </a:solidFill>
                <a:latin typeface="Calibri"/>
              </a:rPr>
              <a:t> portail agent </a:t>
            </a:r>
            <a:r>
              <a:rPr b="1" lang="fr-FR" sz="1200" strike="noStrike">
                <a:solidFill>
                  <a:srgbClr val="808080"/>
                </a:solidFill>
                <a:latin typeface="Calibri"/>
              </a:rPr>
              <a:t>qui facilitera leurs  actions RH quotidiennes (formation, gestion des congés etc.) et  leur permettra d’accéder directement à leurs informations personnelles </a:t>
            </a:r>
            <a:endParaRPr/>
          </a:p>
        </p:txBody>
      </p:sp>
      <p:sp>
        <p:nvSpPr>
          <p:cNvPr id="236" name="CustomShape 19"/>
          <p:cNvSpPr/>
          <p:nvPr/>
        </p:nvSpPr>
        <p:spPr>
          <a:xfrm>
            <a:off x="1428120" y="4221000"/>
            <a:ext cx="4317480" cy="57708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Une</a:t>
            </a:r>
            <a:r>
              <a:rPr b="1" lang="fr-FR" sz="1000" strike="noStrike">
                <a:solidFill>
                  <a:srgbClr val="808080"/>
                </a:solidFill>
                <a:latin typeface="Calibri"/>
              </a:rPr>
              <a:t> </a:t>
            </a:r>
            <a:r>
              <a:rPr b="1" lang="fr-FR" sz="1600" strike="noStrike">
                <a:solidFill>
                  <a:srgbClr val="1a1a66"/>
                </a:solidFill>
                <a:latin typeface="Calibri"/>
              </a:rPr>
              <a:t>application développée et maintenue par le CISIRH</a:t>
            </a:r>
            <a:endParaRPr/>
          </a:p>
        </p:txBody>
      </p:sp>
      <p:sp>
        <p:nvSpPr>
          <p:cNvPr id="237" name="CustomShape 20"/>
          <p:cNvSpPr/>
          <p:nvPr/>
        </p:nvSpPr>
        <p:spPr>
          <a:xfrm>
            <a:off x="1114200" y="4313520"/>
            <a:ext cx="310680" cy="33948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nSpc>
                <a:spcPct val="100000"/>
              </a:lnSpc>
            </a:pPr>
            <a:r>
              <a:rPr b="1" lang="fr-FR" sz="1200" strike="noStrike">
                <a:solidFill>
                  <a:srgbClr val="ffffff"/>
                </a:solidFill>
                <a:latin typeface="Calibri"/>
              </a:rPr>
              <a:t>7</a:t>
            </a:r>
            <a:endParaRPr/>
          </a:p>
        </p:txBody>
      </p:sp>
      <p:sp>
        <p:nvSpPr>
          <p:cNvPr id="238" name="CustomShape 21"/>
          <p:cNvSpPr/>
          <p:nvPr/>
        </p:nvSpPr>
        <p:spPr>
          <a:xfrm>
            <a:off x="1065240" y="5951520"/>
            <a:ext cx="6624360" cy="51624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L’intégration d’un réseau interministériel pour </a:t>
            </a:r>
            <a:r>
              <a:rPr b="1" lang="fr-FR" sz="1600" strike="noStrike">
                <a:solidFill>
                  <a:srgbClr val="1a1a66"/>
                </a:solidFill>
                <a:latin typeface="Calibri"/>
              </a:rPr>
              <a:t>partager les bonnes pratiques</a:t>
            </a:r>
            <a:r>
              <a:rPr b="1" lang="fr-FR" sz="1200" strike="noStrike">
                <a:solidFill>
                  <a:srgbClr val="1a1a66"/>
                </a:solidFill>
                <a:latin typeface="Calibri"/>
              </a:rPr>
              <a:t> </a:t>
            </a:r>
            <a:r>
              <a:rPr b="1" lang="fr-FR" sz="1200" strike="noStrike">
                <a:solidFill>
                  <a:srgbClr val="808080"/>
                </a:solidFill>
                <a:latin typeface="Calibri"/>
              </a:rPr>
              <a:t>: </a:t>
            </a:r>
            <a:endParaRPr/>
          </a:p>
          <a:p>
            <a:pPr>
              <a:lnSpc>
                <a:spcPct val="100000"/>
              </a:lnSpc>
            </a:pPr>
            <a:r>
              <a:rPr b="1" lang="fr-FR" sz="1200" strike="noStrike">
                <a:solidFill>
                  <a:srgbClr val="808080"/>
                </a:solidFill>
                <a:latin typeface="Calibri"/>
              </a:rPr>
              <a:t>Groupe utilisateurs, centre de compétences HR Access</a:t>
            </a:r>
            <a:endParaRPr/>
          </a:p>
        </p:txBody>
      </p:sp>
      <p:sp>
        <p:nvSpPr>
          <p:cNvPr id="239" name="CustomShape 22"/>
          <p:cNvSpPr/>
          <p:nvPr/>
        </p:nvSpPr>
        <p:spPr>
          <a:xfrm>
            <a:off x="1017720" y="3324600"/>
            <a:ext cx="310680" cy="340920"/>
          </a:xfrm>
          <a:prstGeom prst="ellipse">
            <a:avLst/>
          </a:prstGeom>
          <a:solidFill>
            <a:schemeClr val="accent2">
              <a:lumMod val="50000"/>
            </a:schemeClr>
          </a:solidFill>
          <a:ln w="9360">
            <a:noFill/>
          </a:ln>
        </p:spPr>
        <p:style>
          <a:lnRef idx="0"/>
          <a:fillRef idx="0"/>
          <a:effectRef idx="0"/>
          <a:fontRef idx="minor"/>
        </p:style>
        <p:txBody>
          <a:bodyPr lIns="90000" rIns="90000" tIns="45000" bIns="45000" anchor="ctr"/>
          <a:p>
            <a:pPr>
              <a:lnSpc>
                <a:spcPct val="100000"/>
              </a:lnSpc>
            </a:pPr>
            <a:r>
              <a:rPr b="1" lang="fr-FR" sz="1200" strike="noStrike">
                <a:solidFill>
                  <a:srgbClr val="ffffff"/>
                </a:solidFill>
                <a:latin typeface="Calibri"/>
              </a:rPr>
              <a:t>3</a:t>
            </a:r>
            <a:endParaRPr/>
          </a:p>
        </p:txBody>
      </p:sp>
      <p:sp>
        <p:nvSpPr>
          <p:cNvPr id="240" name="CustomShape 23"/>
          <p:cNvSpPr/>
          <p:nvPr/>
        </p:nvSpPr>
        <p:spPr>
          <a:xfrm>
            <a:off x="1554840" y="5148360"/>
            <a:ext cx="4694760" cy="57708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Une mise à disposition et un maintien à jour des </a:t>
            </a:r>
            <a:r>
              <a:rPr b="1" lang="fr-FR" sz="1600" strike="noStrike">
                <a:solidFill>
                  <a:srgbClr val="1a1a66"/>
                </a:solidFill>
                <a:latin typeface="Calibri"/>
              </a:rPr>
              <a:t>référentiels RH interministériels</a:t>
            </a:r>
            <a:endParaRPr/>
          </a:p>
        </p:txBody>
      </p:sp>
      <p:sp>
        <p:nvSpPr>
          <p:cNvPr id="241" name="CustomShape 24"/>
          <p:cNvSpPr/>
          <p:nvPr/>
        </p:nvSpPr>
        <p:spPr>
          <a:xfrm>
            <a:off x="1268280" y="5157360"/>
            <a:ext cx="310680" cy="340920"/>
          </a:xfrm>
          <a:prstGeom prst="ellipse">
            <a:avLst/>
          </a:prstGeom>
          <a:solidFill>
            <a:schemeClr val="accent2">
              <a:lumMod val="50000"/>
            </a:schemeClr>
          </a:solidFill>
          <a:ln w="9360">
            <a:noFill/>
          </a:ln>
        </p:spPr>
        <p:style>
          <a:lnRef idx="0"/>
          <a:fillRef idx="0"/>
          <a:effectRef idx="0"/>
          <a:fontRef idx="minor"/>
        </p:style>
        <p:txBody>
          <a:bodyPr wrap="none" lIns="36000" rIns="36000" tIns="36000" bIns="36000" anchor="ctr"/>
          <a:p>
            <a:pPr>
              <a:lnSpc>
                <a:spcPct val="100000"/>
              </a:lnSpc>
            </a:pPr>
            <a:r>
              <a:rPr b="1" lang="fr-FR" sz="1200" strike="noStrike">
                <a:solidFill>
                  <a:srgbClr val="ffffff"/>
                </a:solidFill>
                <a:latin typeface="Calibri"/>
              </a:rPr>
              <a:t>8</a:t>
            </a:r>
            <a:endParaRPr/>
          </a:p>
        </p:txBody>
      </p:sp>
      <p:sp>
        <p:nvSpPr>
          <p:cNvPr id="242" name="CustomShape 25"/>
          <p:cNvSpPr/>
          <p:nvPr/>
        </p:nvSpPr>
        <p:spPr>
          <a:xfrm>
            <a:off x="797040" y="125280"/>
            <a:ext cx="883692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rPr>
              <a:t>ELEMENTS DE CONTEXTE</a:t>
            </a:r>
            <a:endParaRPr/>
          </a:p>
          <a:p>
            <a:pPr>
              <a:lnSpc>
                <a:spcPct val="90000"/>
              </a:lnSpc>
            </a:pPr>
            <a:r>
              <a:rPr i="1" lang="fr-FR" sz="2000" strike="noStrike">
                <a:solidFill>
                  <a:srgbClr val="006666"/>
                </a:solidFill>
                <a:latin typeface="Trebuchet MS"/>
                <a:ea typeface="Lucida Sans Unicode"/>
              </a:rPr>
              <a:t>Les avantages de la solution RenoiRH</a:t>
            </a:r>
            <a:endParaRPr/>
          </a:p>
        </p:txBody>
      </p:sp>
      <p:sp>
        <p:nvSpPr>
          <p:cNvPr id="243" name="TextShape 26"/>
          <p:cNvSpPr txBox="1"/>
          <p:nvPr/>
        </p:nvSpPr>
        <p:spPr>
          <a:xfrm>
            <a:off x="6738840" y="6532560"/>
            <a:ext cx="2304720" cy="290160"/>
          </a:xfrm>
          <a:prstGeom prst="rect">
            <a:avLst/>
          </a:prstGeom>
          <a:noFill/>
          <a:ln>
            <a:noFill/>
          </a:ln>
        </p:spPr>
        <p:txBody>
          <a:bodyPr lIns="90000" rIns="90000" tIns="46800" bIns="46800"/>
          <a:p>
            <a:pPr algn="r">
              <a:lnSpc>
                <a:spcPct val="100000"/>
              </a:lnSpc>
            </a:pPr>
            <a:fld id="{C3DF883C-EC68-415D-9C0E-004A4424246F}" type="slidenum">
              <a:rPr lang="fr-FR" sz="1200" strike="noStrike">
                <a:solidFill>
                  <a:srgbClr val="465741"/>
                </a:solidFill>
                <a:latin typeface="Trebuchet MS"/>
                <a:ea typeface="Lucida Sans Unicode"/>
              </a:rPr>
              <a:t>&lt;numéro&gt;</a:t>
            </a:fld>
            <a:endParaRPr/>
          </a:p>
        </p:txBody>
      </p:sp>
      <p:sp>
        <p:nvSpPr>
          <p:cNvPr id="244" name="CustomShape 27"/>
          <p:cNvSpPr/>
          <p:nvPr/>
        </p:nvSpPr>
        <p:spPr>
          <a:xfrm>
            <a:off x="-86760" y="4249080"/>
            <a:ext cx="1151640" cy="17953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400" strike="noStrike">
                <a:solidFill>
                  <a:srgbClr val="ffffff"/>
                </a:solidFill>
                <a:latin typeface="Calibri"/>
              </a:rPr>
              <a:t>UN PROJET INTER-MINISTÉRIEL QUI OFFRE DE NOMBREUX AVANTAGES</a:t>
            </a:r>
            <a:endParaRPr/>
          </a:p>
          <a:p>
            <a:pPr algn="ctr">
              <a:lnSpc>
                <a:spcPct val="100000"/>
              </a:lnSpc>
            </a:pPr>
            <a:endParaRPr/>
          </a:p>
        </p:txBody>
      </p:sp>
      <p:sp>
        <p:nvSpPr>
          <p:cNvPr id="245" name="CustomShape 28"/>
          <p:cNvSpPr/>
          <p:nvPr/>
        </p:nvSpPr>
        <p:spPr>
          <a:xfrm>
            <a:off x="1281240" y="3286800"/>
            <a:ext cx="4752000" cy="577080"/>
          </a:xfrm>
          <a:prstGeom prst="rect">
            <a:avLst/>
          </a:prstGeom>
          <a:noFill/>
          <a:ln>
            <a:noFill/>
          </a:ln>
        </p:spPr>
        <p:style>
          <a:lnRef idx="0"/>
          <a:fillRef idx="0"/>
          <a:effectRef idx="0"/>
          <a:fontRef idx="minor"/>
        </p:style>
        <p:txBody>
          <a:bodyPr lIns="90000" rIns="90000" tIns="45000" bIns="45000"/>
          <a:p>
            <a:pPr>
              <a:lnSpc>
                <a:spcPct val="100000"/>
              </a:lnSpc>
            </a:pPr>
            <a:r>
              <a:rPr b="1" lang="fr-FR" sz="1200" strike="noStrike">
                <a:solidFill>
                  <a:srgbClr val="808080"/>
                </a:solidFill>
                <a:latin typeface="Calibri"/>
              </a:rPr>
              <a:t>Une</a:t>
            </a:r>
            <a:r>
              <a:rPr b="1" lang="fr-FR" sz="1100" strike="noStrike">
                <a:solidFill>
                  <a:srgbClr val="808080"/>
                </a:solidFill>
                <a:latin typeface="Calibri"/>
              </a:rPr>
              <a:t> </a:t>
            </a:r>
            <a:r>
              <a:rPr b="1" lang="fr-FR" sz="1600" strike="noStrike">
                <a:solidFill>
                  <a:srgbClr val="1a1a66"/>
                </a:solidFill>
                <a:latin typeface="Calibri"/>
              </a:rPr>
              <a:t>base pour la construction d’un système d’information décisionnel (SID)</a:t>
            </a:r>
            <a:endParaRPr/>
          </a:p>
        </p:txBody>
      </p:sp>
      <p:sp>
        <p:nvSpPr>
          <p:cNvPr id="246" name="CustomShape 29"/>
          <p:cNvSpPr/>
          <p:nvPr/>
        </p:nvSpPr>
        <p:spPr>
          <a:xfrm>
            <a:off x="8338320" y="3645000"/>
            <a:ext cx="310680" cy="340920"/>
          </a:xfrm>
          <a:prstGeom prst="ellipse">
            <a:avLst/>
          </a:prstGeom>
          <a:solidFill>
            <a:schemeClr val="accent2">
              <a:lumMod val="50000"/>
            </a:schemeClr>
          </a:solidFill>
          <a:ln w="9360">
            <a:noFill/>
          </a:ln>
        </p:spPr>
        <p:style>
          <a:lnRef idx="0"/>
          <a:fillRef idx="0"/>
          <a:effectRef idx="0"/>
          <a:fontRef idx="minor"/>
        </p:style>
        <p:txBody>
          <a:bodyPr wrap="none" lIns="36000" rIns="36000" tIns="36000" bIns="36000" anchor="ctr"/>
          <a:p>
            <a:pPr>
              <a:lnSpc>
                <a:spcPct val="100000"/>
              </a:lnSpc>
            </a:pPr>
            <a:r>
              <a:rPr b="1" lang="fr-FR" sz="1200" strike="noStrike">
                <a:solidFill>
                  <a:srgbClr val="ffffff"/>
                </a:solidFill>
                <a:latin typeface="Calibri"/>
              </a:rPr>
              <a:t>5</a:t>
            </a:r>
            <a:endParaRPr/>
          </a:p>
        </p:txBody>
      </p:sp>
      <p:sp>
        <p:nvSpPr>
          <p:cNvPr id="247" name="CustomShape 30"/>
          <p:cNvSpPr/>
          <p:nvPr/>
        </p:nvSpPr>
        <p:spPr>
          <a:xfrm>
            <a:off x="5673960" y="3501000"/>
            <a:ext cx="2808000" cy="5770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808080"/>
                </a:solidFill>
                <a:latin typeface="Calibri"/>
              </a:rPr>
              <a:t>Un </a:t>
            </a:r>
            <a:r>
              <a:rPr b="1" lang="fr-FR" sz="1600" strike="noStrike">
                <a:solidFill>
                  <a:srgbClr val="1a1a66"/>
                </a:solidFill>
                <a:latin typeface="Calibri"/>
              </a:rPr>
              <a:t>outil de requêtage simple</a:t>
            </a:r>
            <a:r>
              <a:rPr b="1" lang="fr-FR" sz="1200" strike="noStrike">
                <a:solidFill>
                  <a:srgbClr val="808080"/>
                </a:solidFill>
                <a:latin typeface="Calibri"/>
              </a:rPr>
              <a:t> et </a:t>
            </a:r>
            <a:r>
              <a:rPr b="1" lang="fr-FR" sz="1600" strike="noStrike">
                <a:solidFill>
                  <a:srgbClr val="1a1a66"/>
                </a:solidFill>
                <a:latin typeface="Calibri"/>
              </a:rPr>
              <a:t>intégré à la solution</a:t>
            </a:r>
            <a:r>
              <a:rPr b="1" lang="fr-FR" sz="1200" strike="noStrike">
                <a:solidFill>
                  <a:srgbClr val="808080"/>
                </a:solidFill>
                <a:latin typeface="Calibri"/>
              </a:rPr>
              <a:t>.</a:t>
            </a:r>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TextShape 1"/>
          <p:cNvSpPr txBox="1"/>
          <p:nvPr/>
        </p:nvSpPr>
        <p:spPr>
          <a:xfrm>
            <a:off x="920520" y="125280"/>
            <a:ext cx="8865720" cy="860040"/>
          </a:xfrm>
          <a:prstGeom prst="rect">
            <a:avLst/>
          </a:prstGeom>
          <a:noFill/>
          <a:ln>
            <a:noFill/>
          </a:ln>
        </p:spPr>
        <p:txBody>
          <a:bodyPr lIns="90000" rIns="90000" tIns="46800" bIns="46800" anchor="ctr"/>
          <a:p>
            <a:pPr>
              <a:lnSpc>
                <a:spcPct val="100000"/>
              </a:lnSpc>
            </a:pPr>
            <a:r>
              <a:rPr b="1" lang="en-GB" sz="2400" strike="noStrike">
                <a:solidFill>
                  <a:srgbClr val="006666"/>
                </a:solidFill>
                <a:latin typeface="Trebuchet MS"/>
                <a:ea typeface="Lucida Sans Unicode"/>
              </a:rPr>
              <a:t>ELEMENTS DE CONTEXTE </a:t>
            </a:r>
            <a:r>
              <a:rPr b="1" lang="en-GB" sz="24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Le périmètre fonctionnel de RenoiRH</a:t>
            </a:r>
            <a:endParaRPr/>
          </a:p>
        </p:txBody>
      </p:sp>
      <p:sp>
        <p:nvSpPr>
          <p:cNvPr id="249" name="CustomShape 2"/>
          <p:cNvSpPr/>
          <p:nvPr/>
        </p:nvSpPr>
        <p:spPr>
          <a:xfrm>
            <a:off x="1152360" y="1587240"/>
            <a:ext cx="6515640" cy="1792080"/>
          </a:xfrm>
          <a:prstGeom prst="rect">
            <a:avLst/>
          </a:prstGeom>
          <a:solidFill>
            <a:srgbClr val="ffffff"/>
          </a:solidFill>
          <a:ln w="25560">
            <a:solidFill>
              <a:srgbClr val="808080"/>
            </a:solidFill>
            <a:round/>
          </a:ln>
        </p:spPr>
        <p:style>
          <a:lnRef idx="0"/>
          <a:fillRef idx="0"/>
          <a:effectRef idx="0"/>
          <a:fontRef idx="minor"/>
        </p:style>
      </p:sp>
      <p:sp>
        <p:nvSpPr>
          <p:cNvPr id="250" name="CustomShape 3"/>
          <p:cNvSpPr/>
          <p:nvPr/>
        </p:nvSpPr>
        <p:spPr>
          <a:xfrm>
            <a:off x="2857680" y="1820880"/>
            <a:ext cx="1498320" cy="4330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Données personnelles</a:t>
            </a:r>
            <a:endParaRPr/>
          </a:p>
        </p:txBody>
      </p:sp>
      <p:sp>
        <p:nvSpPr>
          <p:cNvPr id="251" name="CustomShape 4"/>
          <p:cNvSpPr/>
          <p:nvPr/>
        </p:nvSpPr>
        <p:spPr>
          <a:xfrm>
            <a:off x="1272960" y="2803320"/>
            <a:ext cx="14983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Instances consultatives</a:t>
            </a:r>
            <a:endParaRPr/>
          </a:p>
          <a:p>
            <a:pPr algn="ctr">
              <a:lnSpc>
                <a:spcPct val="100000"/>
              </a:lnSpc>
            </a:pPr>
            <a:r>
              <a:rPr lang="fr-FR" sz="900" strike="noStrike">
                <a:solidFill>
                  <a:srgbClr val="000000"/>
                </a:solidFill>
                <a:latin typeface="Arial"/>
                <a:ea typeface="ＭＳ Ｐゴシック"/>
              </a:rPr>
              <a:t>et décharges d’activité</a:t>
            </a:r>
            <a:endParaRPr/>
          </a:p>
        </p:txBody>
      </p:sp>
      <p:sp>
        <p:nvSpPr>
          <p:cNvPr id="252" name="CustomShape 5"/>
          <p:cNvSpPr/>
          <p:nvPr/>
        </p:nvSpPr>
        <p:spPr>
          <a:xfrm>
            <a:off x="4442040" y="1820880"/>
            <a:ext cx="1496880" cy="4330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Carrière administrative</a:t>
            </a:r>
            <a:endParaRPr/>
          </a:p>
        </p:txBody>
      </p:sp>
      <p:sp>
        <p:nvSpPr>
          <p:cNvPr id="253" name="CustomShape 6"/>
          <p:cNvSpPr/>
          <p:nvPr/>
        </p:nvSpPr>
        <p:spPr>
          <a:xfrm>
            <a:off x="4434120" y="2313000"/>
            <a:ext cx="14983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congés et </a:t>
            </a:r>
            <a:endParaRPr/>
          </a:p>
          <a:p>
            <a:pPr algn="ctr">
              <a:lnSpc>
                <a:spcPct val="100000"/>
              </a:lnSpc>
            </a:pPr>
            <a:r>
              <a:rPr lang="fr-FR" sz="900" strike="noStrike">
                <a:solidFill>
                  <a:srgbClr val="000000"/>
                </a:solidFill>
                <a:latin typeface="Arial"/>
                <a:ea typeface="ＭＳ Ｐゴシック"/>
              </a:rPr>
              <a:t>absences</a:t>
            </a:r>
            <a:endParaRPr/>
          </a:p>
          <a:p>
            <a:pPr algn="ctr">
              <a:lnSpc>
                <a:spcPct val="100000"/>
              </a:lnSpc>
            </a:pPr>
            <a:r>
              <a:rPr lang="fr-FR" sz="900" strike="noStrike">
                <a:solidFill>
                  <a:srgbClr val="000000"/>
                </a:solidFill>
                <a:latin typeface="Arial"/>
                <a:ea typeface="ＭＳ Ｐゴシック"/>
              </a:rPr>
              <a:t>Compte épargne temps</a:t>
            </a:r>
            <a:endParaRPr/>
          </a:p>
        </p:txBody>
      </p:sp>
      <p:sp>
        <p:nvSpPr>
          <p:cNvPr id="254" name="CustomShape 7"/>
          <p:cNvSpPr/>
          <p:nvPr/>
        </p:nvSpPr>
        <p:spPr>
          <a:xfrm>
            <a:off x="4408560" y="2811240"/>
            <a:ext cx="1498320" cy="43128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Dossier financier</a:t>
            </a:r>
            <a:endParaRPr/>
          </a:p>
          <a:p>
            <a:pPr algn="ctr">
              <a:lnSpc>
                <a:spcPct val="100000"/>
              </a:lnSpc>
            </a:pPr>
            <a:r>
              <a:rPr lang="fr-FR" sz="900" strike="noStrike">
                <a:solidFill>
                  <a:srgbClr val="000000"/>
                </a:solidFill>
                <a:latin typeface="Arial"/>
                <a:ea typeface="ＭＳ Ｐゴシック"/>
              </a:rPr>
              <a:t>Eléments de rémunération</a:t>
            </a:r>
            <a:endParaRPr/>
          </a:p>
        </p:txBody>
      </p:sp>
      <p:sp>
        <p:nvSpPr>
          <p:cNvPr id="255" name="CustomShape 8"/>
          <p:cNvSpPr/>
          <p:nvPr/>
        </p:nvSpPr>
        <p:spPr>
          <a:xfrm>
            <a:off x="6024960" y="1820880"/>
            <a:ext cx="1500120" cy="4330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données </a:t>
            </a:r>
            <a:endParaRPr/>
          </a:p>
          <a:p>
            <a:pPr algn="ctr">
              <a:lnSpc>
                <a:spcPct val="100000"/>
              </a:lnSpc>
            </a:pPr>
            <a:r>
              <a:rPr lang="fr-FR" sz="900" strike="noStrike">
                <a:solidFill>
                  <a:srgbClr val="000000"/>
                </a:solidFill>
                <a:latin typeface="Arial"/>
                <a:ea typeface="ＭＳ Ｐゴシック"/>
              </a:rPr>
              <a:t>contractuelles</a:t>
            </a:r>
            <a:endParaRPr/>
          </a:p>
        </p:txBody>
      </p:sp>
      <p:sp>
        <p:nvSpPr>
          <p:cNvPr id="256" name="CustomShape 9"/>
          <p:cNvSpPr/>
          <p:nvPr/>
        </p:nvSpPr>
        <p:spPr>
          <a:xfrm>
            <a:off x="1272960" y="2313000"/>
            <a:ext cx="14983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affectations</a:t>
            </a:r>
            <a:endParaRPr/>
          </a:p>
        </p:txBody>
      </p:sp>
      <p:sp>
        <p:nvSpPr>
          <p:cNvPr id="257" name="CustomShape 10"/>
          <p:cNvSpPr/>
          <p:nvPr/>
        </p:nvSpPr>
        <p:spPr>
          <a:xfrm>
            <a:off x="2852640" y="2313000"/>
            <a:ext cx="15001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positions </a:t>
            </a:r>
            <a:endParaRPr/>
          </a:p>
          <a:p>
            <a:pPr algn="ctr">
              <a:lnSpc>
                <a:spcPct val="100000"/>
              </a:lnSpc>
            </a:pPr>
            <a:r>
              <a:rPr lang="fr-FR" sz="900" strike="noStrike">
                <a:solidFill>
                  <a:srgbClr val="000000"/>
                </a:solidFill>
                <a:latin typeface="Arial"/>
                <a:ea typeface="ＭＳ Ｐゴシック"/>
              </a:rPr>
              <a:t>administratives</a:t>
            </a:r>
            <a:endParaRPr/>
          </a:p>
        </p:txBody>
      </p:sp>
      <p:sp>
        <p:nvSpPr>
          <p:cNvPr id="258" name="CustomShape 11"/>
          <p:cNvSpPr/>
          <p:nvPr/>
        </p:nvSpPr>
        <p:spPr>
          <a:xfrm>
            <a:off x="2852640" y="2803320"/>
            <a:ext cx="15001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du CIR</a:t>
            </a:r>
            <a:endParaRPr/>
          </a:p>
        </p:txBody>
      </p:sp>
      <p:sp>
        <p:nvSpPr>
          <p:cNvPr id="259" name="CustomShape 12"/>
          <p:cNvSpPr/>
          <p:nvPr/>
        </p:nvSpPr>
        <p:spPr>
          <a:xfrm>
            <a:off x="1274400" y="1820880"/>
            <a:ext cx="1496880" cy="4330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Prise en charge des agents</a:t>
            </a:r>
            <a:endParaRPr/>
          </a:p>
        </p:txBody>
      </p:sp>
      <p:sp>
        <p:nvSpPr>
          <p:cNvPr id="260" name="CustomShape 13"/>
          <p:cNvSpPr/>
          <p:nvPr/>
        </p:nvSpPr>
        <p:spPr>
          <a:xfrm>
            <a:off x="6014160" y="2313000"/>
            <a:ext cx="149832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suspensions </a:t>
            </a:r>
            <a:endParaRPr/>
          </a:p>
          <a:p>
            <a:pPr algn="ctr">
              <a:lnSpc>
                <a:spcPct val="100000"/>
              </a:lnSpc>
            </a:pPr>
            <a:r>
              <a:rPr lang="fr-FR" sz="900" strike="noStrike">
                <a:solidFill>
                  <a:srgbClr val="000000"/>
                </a:solidFill>
                <a:latin typeface="Arial"/>
                <a:ea typeface="ＭＳ Ｐゴシック"/>
              </a:rPr>
              <a:t>et sanctions</a:t>
            </a:r>
            <a:endParaRPr/>
          </a:p>
        </p:txBody>
      </p:sp>
      <p:sp>
        <p:nvSpPr>
          <p:cNvPr id="261" name="CustomShape 14"/>
          <p:cNvSpPr/>
          <p:nvPr/>
        </p:nvSpPr>
        <p:spPr>
          <a:xfrm>
            <a:off x="3359520" y="1412640"/>
            <a:ext cx="2102760" cy="303480"/>
          </a:xfrm>
          <a:prstGeom prst="rect">
            <a:avLst/>
          </a:prstGeom>
          <a:solidFill>
            <a:schemeClr val="bg1"/>
          </a:solidFill>
          <a:ln>
            <a:noFill/>
          </a:ln>
        </p:spPr>
        <p:style>
          <a:lnRef idx="0"/>
          <a:fillRef idx="0"/>
          <a:effectRef idx="0"/>
          <a:fontRef idx="minor"/>
        </p:style>
        <p:txBody>
          <a:bodyPr wrap="none" lIns="90000" rIns="90000" tIns="45000" bIns="45000"/>
          <a:p>
            <a:pPr>
              <a:lnSpc>
                <a:spcPct val="100000"/>
              </a:lnSpc>
            </a:pPr>
            <a:r>
              <a:rPr b="1" lang="fr-FR" sz="1400" strike="noStrike">
                <a:solidFill>
                  <a:srgbClr val="000000"/>
                </a:solidFill>
                <a:latin typeface="Arial"/>
                <a:ea typeface="ＭＳ Ｐゴシック"/>
              </a:rPr>
              <a:t>Gestion administrative</a:t>
            </a:r>
            <a:endParaRPr/>
          </a:p>
        </p:txBody>
      </p:sp>
      <p:sp>
        <p:nvSpPr>
          <p:cNvPr id="262" name="CustomShape 15"/>
          <p:cNvSpPr/>
          <p:nvPr/>
        </p:nvSpPr>
        <p:spPr>
          <a:xfrm>
            <a:off x="1115640" y="5103720"/>
            <a:ext cx="6638040" cy="791640"/>
          </a:xfrm>
          <a:prstGeom prst="rect">
            <a:avLst/>
          </a:prstGeom>
          <a:solidFill>
            <a:srgbClr val="ffffff"/>
          </a:solidFill>
          <a:ln w="25560">
            <a:solidFill>
              <a:srgbClr val="808080"/>
            </a:solidFill>
            <a:round/>
          </a:ln>
        </p:spPr>
        <p:style>
          <a:lnRef idx="0"/>
          <a:fillRef idx="0"/>
          <a:effectRef idx="0"/>
          <a:fontRef idx="minor"/>
        </p:style>
      </p:sp>
      <p:sp>
        <p:nvSpPr>
          <p:cNvPr id="263" name="CustomShape 16"/>
          <p:cNvSpPr/>
          <p:nvPr/>
        </p:nvSpPr>
        <p:spPr>
          <a:xfrm>
            <a:off x="1176120" y="5340240"/>
            <a:ext cx="1498320" cy="43128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Dossier de préliquidation</a:t>
            </a:r>
            <a:endParaRPr/>
          </a:p>
        </p:txBody>
      </p:sp>
      <p:sp>
        <p:nvSpPr>
          <p:cNvPr id="264" name="CustomShape 17"/>
          <p:cNvSpPr/>
          <p:nvPr/>
        </p:nvSpPr>
        <p:spPr>
          <a:xfrm>
            <a:off x="2835360" y="5340240"/>
            <a:ext cx="1501560" cy="43128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mouvements de paye</a:t>
            </a:r>
            <a:endParaRPr/>
          </a:p>
        </p:txBody>
      </p:sp>
      <p:sp>
        <p:nvSpPr>
          <p:cNvPr id="265" name="CustomShape 18"/>
          <p:cNvSpPr/>
          <p:nvPr/>
        </p:nvSpPr>
        <p:spPr>
          <a:xfrm>
            <a:off x="4422960" y="5341680"/>
            <a:ext cx="1500120" cy="43128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Production des fichiers GEST</a:t>
            </a:r>
            <a:endParaRPr/>
          </a:p>
        </p:txBody>
      </p:sp>
      <p:sp>
        <p:nvSpPr>
          <p:cNvPr id="266" name="CustomShape 19"/>
          <p:cNvSpPr/>
          <p:nvPr/>
        </p:nvSpPr>
        <p:spPr>
          <a:xfrm>
            <a:off x="6012360" y="5341680"/>
            <a:ext cx="1498320" cy="43128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80000"/>
              </a:lnSpc>
            </a:pPr>
            <a:r>
              <a:rPr lang="fr-FR" sz="900" strike="noStrike">
                <a:solidFill>
                  <a:srgbClr val="000000"/>
                </a:solidFill>
                <a:latin typeface="Arial"/>
                <a:ea typeface="MS PGothic"/>
              </a:rPr>
              <a:t>Contrôle des retours TG</a:t>
            </a:r>
            <a:endParaRPr/>
          </a:p>
        </p:txBody>
      </p:sp>
      <p:sp>
        <p:nvSpPr>
          <p:cNvPr id="267" name="CustomShape 20"/>
          <p:cNvSpPr/>
          <p:nvPr/>
        </p:nvSpPr>
        <p:spPr>
          <a:xfrm>
            <a:off x="1267200" y="4964040"/>
            <a:ext cx="1429200" cy="303480"/>
          </a:xfrm>
          <a:prstGeom prst="rect">
            <a:avLst/>
          </a:prstGeom>
          <a:solidFill>
            <a:srgbClr val="ffffff"/>
          </a:solidFill>
          <a:ln>
            <a:noFill/>
          </a:ln>
        </p:spPr>
        <p:style>
          <a:lnRef idx="0"/>
          <a:fillRef idx="0"/>
          <a:effectRef idx="0"/>
          <a:fontRef idx="minor"/>
        </p:style>
        <p:txBody>
          <a:bodyPr wrap="none" lIns="90000" rIns="90000" tIns="45000" bIns="45000"/>
          <a:p>
            <a:pPr>
              <a:lnSpc>
                <a:spcPct val="100000"/>
              </a:lnSpc>
            </a:pPr>
            <a:r>
              <a:rPr b="1" lang="fr-FR" sz="1400" strike="noStrike">
                <a:solidFill>
                  <a:srgbClr val="000000"/>
                </a:solidFill>
                <a:latin typeface="Arial"/>
                <a:ea typeface="ＭＳ Ｐゴシック"/>
              </a:rPr>
              <a:t>Pré-liquidation</a:t>
            </a:r>
            <a:endParaRPr/>
          </a:p>
        </p:txBody>
      </p:sp>
      <p:sp>
        <p:nvSpPr>
          <p:cNvPr id="268" name="CustomShape 21"/>
          <p:cNvSpPr/>
          <p:nvPr/>
        </p:nvSpPr>
        <p:spPr>
          <a:xfrm>
            <a:off x="1115640" y="3668760"/>
            <a:ext cx="3348360" cy="1221840"/>
          </a:xfrm>
          <a:prstGeom prst="rect">
            <a:avLst/>
          </a:prstGeom>
          <a:solidFill>
            <a:srgbClr val="ffffff"/>
          </a:solidFill>
          <a:ln w="25560">
            <a:solidFill>
              <a:srgbClr val="808080"/>
            </a:solidFill>
            <a:round/>
          </a:ln>
        </p:spPr>
        <p:style>
          <a:lnRef idx="0"/>
          <a:fillRef idx="0"/>
          <a:effectRef idx="0"/>
          <a:fontRef idx="minor"/>
        </p:style>
      </p:sp>
      <p:sp>
        <p:nvSpPr>
          <p:cNvPr id="269" name="CustomShape 22"/>
          <p:cNvSpPr/>
          <p:nvPr/>
        </p:nvSpPr>
        <p:spPr>
          <a:xfrm>
            <a:off x="1186920" y="3813120"/>
            <a:ext cx="1500120" cy="431280"/>
          </a:xfrm>
          <a:prstGeom prst="rect">
            <a:avLst/>
          </a:prstGeom>
          <a:solidFill>
            <a:srgbClr val="ffbcd0"/>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 la Formation</a:t>
            </a:r>
            <a:endParaRPr/>
          </a:p>
        </p:txBody>
      </p:sp>
      <p:sp>
        <p:nvSpPr>
          <p:cNvPr id="270" name="CustomShape 23"/>
          <p:cNvSpPr/>
          <p:nvPr/>
        </p:nvSpPr>
        <p:spPr>
          <a:xfrm>
            <a:off x="2763720" y="4368600"/>
            <a:ext cx="1500120" cy="433080"/>
          </a:xfrm>
          <a:prstGeom prst="rect">
            <a:avLst/>
          </a:prstGeom>
          <a:solidFill>
            <a:srgbClr val="ffbcd0"/>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 la notation </a:t>
            </a:r>
            <a:endParaRPr/>
          </a:p>
          <a:p>
            <a:pPr algn="ctr">
              <a:lnSpc>
                <a:spcPct val="100000"/>
              </a:lnSpc>
            </a:pPr>
            <a:r>
              <a:rPr lang="fr-FR" sz="900" strike="noStrike">
                <a:solidFill>
                  <a:srgbClr val="000000"/>
                </a:solidFill>
                <a:latin typeface="Arial"/>
                <a:ea typeface="ＭＳ Ｐゴシック"/>
              </a:rPr>
              <a:t>et de l’évaluation</a:t>
            </a:r>
            <a:endParaRPr/>
          </a:p>
        </p:txBody>
      </p:sp>
      <p:sp>
        <p:nvSpPr>
          <p:cNvPr id="271" name="CustomShape 24"/>
          <p:cNvSpPr/>
          <p:nvPr/>
        </p:nvSpPr>
        <p:spPr>
          <a:xfrm>
            <a:off x="1176120" y="4368600"/>
            <a:ext cx="1498320" cy="433080"/>
          </a:xfrm>
          <a:prstGeom prst="rect">
            <a:avLst/>
          </a:prstGeom>
          <a:solidFill>
            <a:srgbClr val="ffbcd0"/>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emplois </a:t>
            </a:r>
            <a:endParaRPr/>
          </a:p>
          <a:p>
            <a:pPr algn="ctr">
              <a:lnSpc>
                <a:spcPct val="100000"/>
              </a:lnSpc>
            </a:pPr>
            <a:r>
              <a:rPr lang="fr-FR" sz="900" strike="noStrike">
                <a:solidFill>
                  <a:srgbClr val="000000"/>
                </a:solidFill>
                <a:latin typeface="Arial"/>
                <a:ea typeface="ＭＳ Ｐゴシック"/>
              </a:rPr>
              <a:t>et des compétences</a:t>
            </a:r>
            <a:endParaRPr/>
          </a:p>
        </p:txBody>
      </p:sp>
      <p:sp>
        <p:nvSpPr>
          <p:cNvPr id="272" name="CustomShape 25"/>
          <p:cNvSpPr/>
          <p:nvPr/>
        </p:nvSpPr>
        <p:spPr>
          <a:xfrm>
            <a:off x="1295280" y="3473280"/>
            <a:ext cx="2987640" cy="303480"/>
          </a:xfrm>
          <a:prstGeom prst="rect">
            <a:avLst/>
          </a:prstGeom>
          <a:solidFill>
            <a:srgbClr val="ffffff"/>
          </a:solidFill>
          <a:ln>
            <a:noFill/>
          </a:ln>
        </p:spPr>
        <p:style>
          <a:lnRef idx="0"/>
          <a:fillRef idx="0"/>
          <a:effectRef idx="0"/>
          <a:fontRef idx="minor"/>
        </p:style>
        <p:txBody>
          <a:bodyPr lIns="36000" rIns="36000" tIns="45000" bIns="45000"/>
          <a:p>
            <a:pPr>
              <a:lnSpc>
                <a:spcPct val="100000"/>
              </a:lnSpc>
            </a:pPr>
            <a:r>
              <a:rPr b="1" lang="fr-FR" sz="1400" strike="noStrike">
                <a:solidFill>
                  <a:srgbClr val="000000"/>
                </a:solidFill>
                <a:latin typeface="Arial"/>
                <a:ea typeface="ＭＳ Ｐゴシック"/>
              </a:rPr>
              <a:t>Gestion des ressources humaines</a:t>
            </a:r>
            <a:endParaRPr/>
          </a:p>
        </p:txBody>
      </p:sp>
      <p:sp>
        <p:nvSpPr>
          <p:cNvPr id="273" name="CustomShape 26"/>
          <p:cNvSpPr/>
          <p:nvPr/>
        </p:nvSpPr>
        <p:spPr>
          <a:xfrm>
            <a:off x="4859640" y="3668760"/>
            <a:ext cx="2808360" cy="1221840"/>
          </a:xfrm>
          <a:prstGeom prst="rect">
            <a:avLst/>
          </a:prstGeom>
          <a:solidFill>
            <a:srgbClr val="ffffff"/>
          </a:solidFill>
          <a:ln w="25560">
            <a:solidFill>
              <a:srgbClr val="808080"/>
            </a:solidFill>
            <a:round/>
          </a:ln>
        </p:spPr>
        <p:style>
          <a:lnRef idx="0"/>
          <a:fillRef idx="0"/>
          <a:effectRef idx="0"/>
          <a:fontRef idx="minor"/>
        </p:style>
      </p:sp>
      <p:sp>
        <p:nvSpPr>
          <p:cNvPr id="274" name="CustomShape 27"/>
          <p:cNvSpPr/>
          <p:nvPr/>
        </p:nvSpPr>
        <p:spPr>
          <a:xfrm>
            <a:off x="5478840" y="4368600"/>
            <a:ext cx="1501560" cy="4330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Portail Encadrants</a:t>
            </a:r>
            <a:endParaRPr/>
          </a:p>
        </p:txBody>
      </p:sp>
      <p:sp>
        <p:nvSpPr>
          <p:cNvPr id="275" name="CustomShape 28"/>
          <p:cNvSpPr/>
          <p:nvPr/>
        </p:nvSpPr>
        <p:spPr>
          <a:xfrm>
            <a:off x="5478840" y="3813120"/>
            <a:ext cx="1501560" cy="43128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Portail Agents</a:t>
            </a:r>
            <a:endParaRPr/>
          </a:p>
        </p:txBody>
      </p:sp>
      <p:sp>
        <p:nvSpPr>
          <p:cNvPr id="276" name="CustomShape 29"/>
          <p:cNvSpPr/>
          <p:nvPr/>
        </p:nvSpPr>
        <p:spPr>
          <a:xfrm>
            <a:off x="5673600" y="3473280"/>
            <a:ext cx="1182240" cy="303480"/>
          </a:xfrm>
          <a:prstGeom prst="rect">
            <a:avLst/>
          </a:prstGeom>
          <a:solidFill>
            <a:srgbClr val="ffffff"/>
          </a:solidFill>
          <a:ln>
            <a:noFill/>
          </a:ln>
        </p:spPr>
        <p:style>
          <a:lnRef idx="0"/>
          <a:fillRef idx="0"/>
          <a:effectRef idx="0"/>
          <a:fontRef idx="minor"/>
        </p:style>
        <p:txBody>
          <a:bodyPr wrap="none" lIns="90000" rIns="90000" tIns="45000" bIns="45000"/>
          <a:p>
            <a:pPr>
              <a:lnSpc>
                <a:spcPct val="100000"/>
              </a:lnSpc>
            </a:pPr>
            <a:r>
              <a:rPr b="1" lang="fr-FR" sz="1400" strike="noStrike">
                <a:solidFill>
                  <a:srgbClr val="000000"/>
                </a:solidFill>
                <a:latin typeface="Arial"/>
                <a:ea typeface="ＭＳ Ｐゴシック"/>
              </a:rPr>
              <a:t>Self-service</a:t>
            </a:r>
            <a:endParaRPr/>
          </a:p>
        </p:txBody>
      </p:sp>
      <p:sp>
        <p:nvSpPr>
          <p:cNvPr id="277" name="CustomShape 30"/>
          <p:cNvSpPr/>
          <p:nvPr/>
        </p:nvSpPr>
        <p:spPr>
          <a:xfrm>
            <a:off x="8006760" y="4502160"/>
            <a:ext cx="863280" cy="36000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Unités d’organisation</a:t>
            </a:r>
            <a:endParaRPr/>
          </a:p>
        </p:txBody>
      </p:sp>
      <p:sp>
        <p:nvSpPr>
          <p:cNvPr id="278" name="CustomShape 31"/>
          <p:cNvSpPr/>
          <p:nvPr/>
        </p:nvSpPr>
        <p:spPr>
          <a:xfrm>
            <a:off x="8006760" y="4933800"/>
            <a:ext cx="863280" cy="36144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Postes</a:t>
            </a:r>
            <a:endParaRPr/>
          </a:p>
        </p:txBody>
      </p:sp>
      <p:sp>
        <p:nvSpPr>
          <p:cNvPr id="279" name="CustomShape 32"/>
          <p:cNvSpPr/>
          <p:nvPr/>
        </p:nvSpPr>
        <p:spPr>
          <a:xfrm>
            <a:off x="8006760" y="5367240"/>
            <a:ext cx="863280" cy="36144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Emplois types / Métiers</a:t>
            </a:r>
            <a:endParaRPr/>
          </a:p>
        </p:txBody>
      </p:sp>
      <p:sp>
        <p:nvSpPr>
          <p:cNvPr id="280" name="CustomShape 33"/>
          <p:cNvSpPr/>
          <p:nvPr/>
        </p:nvSpPr>
        <p:spPr>
          <a:xfrm>
            <a:off x="7876440" y="4356000"/>
            <a:ext cx="1123920" cy="1458720"/>
          </a:xfrm>
          <a:prstGeom prst="rect">
            <a:avLst/>
          </a:prstGeom>
          <a:noFill/>
          <a:ln w="9360">
            <a:solidFill>
              <a:srgbClr val="85888b"/>
            </a:solidFill>
            <a:custDash>
              <a:ds d="100000" sp="100000"/>
            </a:custDash>
            <a:round/>
          </a:ln>
        </p:spPr>
        <p:style>
          <a:lnRef idx="0"/>
          <a:fillRef idx="0"/>
          <a:effectRef idx="0"/>
          <a:fontRef idx="minor"/>
        </p:style>
      </p:sp>
      <p:sp>
        <p:nvSpPr>
          <p:cNvPr id="281" name="CustomShape 34"/>
          <p:cNvSpPr/>
          <p:nvPr/>
        </p:nvSpPr>
        <p:spPr>
          <a:xfrm>
            <a:off x="8012160" y="4194000"/>
            <a:ext cx="905040" cy="242640"/>
          </a:xfrm>
          <a:prstGeom prst="rect">
            <a:avLst/>
          </a:prstGeom>
          <a:solidFill>
            <a:srgbClr val="ffffff"/>
          </a:solidFill>
          <a:ln>
            <a:noFill/>
          </a:ln>
        </p:spPr>
        <p:style>
          <a:lnRef idx="0"/>
          <a:fillRef idx="0"/>
          <a:effectRef idx="0"/>
          <a:fontRef idx="minor"/>
        </p:style>
        <p:txBody>
          <a:bodyPr wrap="none" lIns="90000" rIns="90000" tIns="45000" bIns="45000"/>
          <a:p>
            <a:pPr>
              <a:lnSpc>
                <a:spcPct val="100000"/>
              </a:lnSpc>
            </a:pPr>
            <a:r>
              <a:rPr b="1" lang="fr-FR" sz="1000" strike="noStrike">
                <a:solidFill>
                  <a:srgbClr val="000000"/>
                </a:solidFill>
                <a:latin typeface="Arial"/>
                <a:ea typeface="ＭＳ Ｐゴシック"/>
              </a:rPr>
              <a:t>Référentiels</a:t>
            </a:r>
            <a:endParaRPr/>
          </a:p>
        </p:txBody>
      </p:sp>
      <p:sp>
        <p:nvSpPr>
          <p:cNvPr id="282" name="CustomShape 35"/>
          <p:cNvSpPr/>
          <p:nvPr/>
        </p:nvSpPr>
        <p:spPr>
          <a:xfrm>
            <a:off x="8006760" y="2720880"/>
            <a:ext cx="863280" cy="36144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Requêtes et </a:t>
            </a:r>
            <a:endParaRPr/>
          </a:p>
          <a:p>
            <a:pPr algn="ctr">
              <a:lnSpc>
                <a:spcPct val="100000"/>
              </a:lnSpc>
            </a:pPr>
            <a:r>
              <a:rPr lang="fr-FR" sz="800" strike="noStrike">
                <a:solidFill>
                  <a:srgbClr val="000000"/>
                </a:solidFill>
                <a:latin typeface="Arial"/>
                <a:ea typeface="ＭＳ Ｐゴシック"/>
              </a:rPr>
              <a:t>reporting</a:t>
            </a:r>
            <a:endParaRPr/>
          </a:p>
        </p:txBody>
      </p:sp>
      <p:sp>
        <p:nvSpPr>
          <p:cNvPr id="283" name="CustomShape 36"/>
          <p:cNvSpPr/>
          <p:nvPr/>
        </p:nvSpPr>
        <p:spPr>
          <a:xfrm>
            <a:off x="8006760" y="3132000"/>
            <a:ext cx="863280" cy="36000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Sécurité - habilitations</a:t>
            </a:r>
            <a:endParaRPr/>
          </a:p>
        </p:txBody>
      </p:sp>
      <p:sp>
        <p:nvSpPr>
          <p:cNvPr id="284" name="CustomShape 37"/>
          <p:cNvSpPr/>
          <p:nvPr/>
        </p:nvSpPr>
        <p:spPr>
          <a:xfrm>
            <a:off x="8006760" y="3539880"/>
            <a:ext cx="863280" cy="36144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Interfaces</a:t>
            </a:r>
            <a:endParaRPr/>
          </a:p>
        </p:txBody>
      </p:sp>
      <p:sp>
        <p:nvSpPr>
          <p:cNvPr id="285" name="CustomShape 38"/>
          <p:cNvSpPr/>
          <p:nvPr/>
        </p:nvSpPr>
        <p:spPr>
          <a:xfrm>
            <a:off x="8006760" y="2313000"/>
            <a:ext cx="863280" cy="36144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Production des actes </a:t>
            </a:r>
            <a:endParaRPr/>
          </a:p>
          <a:p>
            <a:pPr algn="ctr">
              <a:lnSpc>
                <a:spcPct val="100000"/>
              </a:lnSpc>
            </a:pPr>
            <a:r>
              <a:rPr lang="fr-FR" sz="800" strike="noStrike">
                <a:solidFill>
                  <a:srgbClr val="000000"/>
                </a:solidFill>
                <a:latin typeface="Arial"/>
                <a:ea typeface="ＭＳ Ｐゴシック"/>
              </a:rPr>
              <a:t>administratifs</a:t>
            </a:r>
            <a:endParaRPr/>
          </a:p>
        </p:txBody>
      </p:sp>
      <p:sp>
        <p:nvSpPr>
          <p:cNvPr id="286" name="CustomShape 39"/>
          <p:cNvSpPr/>
          <p:nvPr/>
        </p:nvSpPr>
        <p:spPr>
          <a:xfrm>
            <a:off x="7876440" y="2168280"/>
            <a:ext cx="1123920" cy="1804680"/>
          </a:xfrm>
          <a:prstGeom prst="rect">
            <a:avLst/>
          </a:prstGeom>
          <a:noFill/>
          <a:ln w="9360">
            <a:solidFill>
              <a:srgbClr val="85888b"/>
            </a:solidFill>
            <a:custDash>
              <a:ds d="100000" sp="100000"/>
            </a:custDash>
            <a:round/>
          </a:ln>
        </p:spPr>
        <p:style>
          <a:lnRef idx="0"/>
          <a:fillRef idx="0"/>
          <a:effectRef idx="0"/>
          <a:fontRef idx="minor"/>
        </p:style>
      </p:sp>
      <p:sp>
        <p:nvSpPr>
          <p:cNvPr id="287" name="CustomShape 40"/>
          <p:cNvSpPr/>
          <p:nvPr/>
        </p:nvSpPr>
        <p:spPr>
          <a:xfrm>
            <a:off x="8006760" y="1915920"/>
            <a:ext cx="863280" cy="304920"/>
          </a:xfrm>
          <a:prstGeom prst="rect">
            <a:avLst/>
          </a:prstGeom>
          <a:solidFill>
            <a:srgbClr val="ffffff"/>
          </a:solidFill>
          <a:ln>
            <a:noFill/>
          </a:ln>
        </p:spPr>
        <p:style>
          <a:lnRef idx="0"/>
          <a:fillRef idx="0"/>
          <a:effectRef idx="0"/>
          <a:fontRef idx="minor"/>
        </p:style>
        <p:txBody>
          <a:bodyPr lIns="0" rIns="0" tIns="0" bIns="0"/>
          <a:p>
            <a:pPr algn="ctr">
              <a:lnSpc>
                <a:spcPct val="100000"/>
              </a:lnSpc>
            </a:pPr>
            <a:r>
              <a:rPr b="1" lang="fr-FR" sz="1000" strike="noStrike">
                <a:solidFill>
                  <a:srgbClr val="000000"/>
                </a:solidFill>
                <a:latin typeface="Arial"/>
                <a:ea typeface="ＭＳ Ｐゴシック"/>
              </a:rPr>
              <a:t>Outils transverses</a:t>
            </a:r>
            <a:endParaRPr/>
          </a:p>
        </p:txBody>
      </p:sp>
      <p:sp>
        <p:nvSpPr>
          <p:cNvPr id="288" name="CustomShape 41"/>
          <p:cNvSpPr/>
          <p:nvPr/>
        </p:nvSpPr>
        <p:spPr>
          <a:xfrm>
            <a:off x="2771280" y="3834000"/>
            <a:ext cx="1498320" cy="431280"/>
          </a:xfrm>
          <a:prstGeom prst="rect">
            <a:avLst/>
          </a:prstGeom>
          <a:solidFill>
            <a:srgbClr val="ffbcd0"/>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900" strike="noStrike">
                <a:solidFill>
                  <a:srgbClr val="000000"/>
                </a:solidFill>
                <a:latin typeface="Arial"/>
                <a:ea typeface="ＭＳ Ｐゴシック"/>
              </a:rPr>
              <a:t>Gestion des vœux de mobilité</a:t>
            </a:r>
            <a:endParaRPr/>
          </a:p>
        </p:txBody>
      </p:sp>
      <p:sp>
        <p:nvSpPr>
          <p:cNvPr id="289" name="CustomShape 42"/>
          <p:cNvSpPr/>
          <p:nvPr/>
        </p:nvSpPr>
        <p:spPr>
          <a:xfrm>
            <a:off x="108000" y="6434280"/>
            <a:ext cx="4018320" cy="307440"/>
          </a:xfrm>
          <a:prstGeom prst="rect">
            <a:avLst/>
          </a:prstGeom>
          <a:solidFill>
            <a:srgbClr val="ffffff"/>
          </a:solidFill>
          <a:ln w="9360">
            <a:solidFill>
              <a:srgbClr val="85888b"/>
            </a:solidFill>
            <a:custDash>
              <a:ds d="400000" sp="100000"/>
            </a:custDash>
            <a:round/>
          </a:ln>
        </p:spPr>
        <p:style>
          <a:lnRef idx="0"/>
          <a:fillRef idx="0"/>
          <a:effectRef idx="0"/>
          <a:fontRef idx="minor"/>
        </p:style>
      </p:sp>
      <p:sp>
        <p:nvSpPr>
          <p:cNvPr id="290" name="CustomShape 43"/>
          <p:cNvSpPr/>
          <p:nvPr/>
        </p:nvSpPr>
        <p:spPr>
          <a:xfrm>
            <a:off x="249120" y="6310440"/>
            <a:ext cx="792000" cy="249480"/>
          </a:xfrm>
          <a:prstGeom prst="rect">
            <a:avLst/>
          </a:prstGeom>
          <a:solidFill>
            <a:srgbClr val="ffffff"/>
          </a:solidFill>
          <a:ln w="9360">
            <a:noFill/>
          </a:ln>
        </p:spPr>
        <p:style>
          <a:lnRef idx="0"/>
          <a:fillRef idx="0"/>
          <a:effectRef idx="0"/>
          <a:fontRef idx="minor"/>
        </p:style>
        <p:txBody>
          <a:bodyPr lIns="90000" rIns="90000" tIns="45000" bIns="45000"/>
          <a:p>
            <a:pPr>
              <a:lnSpc>
                <a:spcPct val="90000"/>
              </a:lnSpc>
            </a:pPr>
            <a:r>
              <a:rPr b="1" lang="fr-FR" sz="1050" strike="noStrike">
                <a:solidFill>
                  <a:srgbClr val="262626"/>
                </a:solidFill>
                <a:latin typeface="Arial"/>
                <a:ea typeface="MS PGothic"/>
              </a:rPr>
              <a:t>Légende</a:t>
            </a:r>
            <a:endParaRPr/>
          </a:p>
        </p:txBody>
      </p:sp>
      <p:sp>
        <p:nvSpPr>
          <p:cNvPr id="291" name="CustomShape 44"/>
          <p:cNvSpPr/>
          <p:nvPr/>
        </p:nvSpPr>
        <p:spPr>
          <a:xfrm>
            <a:off x="3207240" y="6494400"/>
            <a:ext cx="841320" cy="198000"/>
          </a:xfrm>
          <a:prstGeom prst="rect">
            <a:avLst/>
          </a:prstGeom>
          <a:solidFill>
            <a:srgbClr val="e7eec3"/>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2018</a:t>
            </a:r>
            <a:endParaRPr/>
          </a:p>
        </p:txBody>
      </p:sp>
      <p:sp>
        <p:nvSpPr>
          <p:cNvPr id="292" name="CustomShape 45"/>
          <p:cNvSpPr/>
          <p:nvPr/>
        </p:nvSpPr>
        <p:spPr>
          <a:xfrm>
            <a:off x="2265840" y="6494400"/>
            <a:ext cx="842760" cy="198000"/>
          </a:xfrm>
          <a:prstGeom prst="rect">
            <a:avLst/>
          </a:prstGeom>
          <a:solidFill>
            <a:srgbClr val="ffbcd0"/>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2017</a:t>
            </a:r>
            <a:endParaRPr/>
          </a:p>
        </p:txBody>
      </p:sp>
      <p:sp>
        <p:nvSpPr>
          <p:cNvPr id="293" name="CustomShape 46"/>
          <p:cNvSpPr/>
          <p:nvPr/>
        </p:nvSpPr>
        <p:spPr>
          <a:xfrm>
            <a:off x="1325880" y="6494400"/>
            <a:ext cx="841320" cy="198000"/>
          </a:xfrm>
          <a:prstGeom prst="rect">
            <a:avLst/>
          </a:prstGeom>
          <a:solidFill>
            <a:srgbClr val="a7c4ff"/>
          </a:solidFill>
          <a:ln w="3240">
            <a:solidFill>
              <a:srgbClr val="ffffff"/>
            </a:solidFill>
            <a:round/>
          </a:ln>
        </p:spPr>
        <p:style>
          <a:lnRef idx="0"/>
          <a:fillRef idx="0"/>
          <a:effectRef idx="0"/>
          <a:fontRef idx="minor"/>
        </p:style>
        <p:txBody>
          <a:bodyPr lIns="90000" rIns="90000" tIns="45000" bIns="45000" anchor="ctr"/>
          <a:p>
            <a:pPr algn="ctr">
              <a:lnSpc>
                <a:spcPct val="100000"/>
              </a:lnSpc>
            </a:pPr>
            <a:r>
              <a:rPr lang="fr-FR" sz="800" strike="noStrike">
                <a:solidFill>
                  <a:srgbClr val="000000"/>
                </a:solidFill>
                <a:latin typeface="Arial"/>
                <a:ea typeface="ＭＳ Ｐゴシック"/>
              </a:rPr>
              <a:t>2016</a:t>
            </a:r>
            <a:endParaRPr/>
          </a:p>
        </p:txBody>
      </p:sp>
      <p:sp>
        <p:nvSpPr>
          <p:cNvPr id="294" name="CustomShape 47"/>
          <p:cNvSpPr/>
          <p:nvPr/>
        </p:nvSpPr>
        <p:spPr>
          <a:xfrm>
            <a:off x="131760" y="6494400"/>
            <a:ext cx="1390680" cy="211320"/>
          </a:xfrm>
          <a:prstGeom prst="rect">
            <a:avLst/>
          </a:prstGeom>
          <a:noFill/>
          <a:ln w="9360">
            <a:noFill/>
          </a:ln>
        </p:spPr>
        <p:style>
          <a:lnRef idx="0"/>
          <a:fillRef idx="0"/>
          <a:effectRef idx="0"/>
          <a:fontRef idx="minor"/>
        </p:style>
        <p:txBody>
          <a:bodyPr lIns="90000" rIns="90000" tIns="45000" bIns="45000"/>
          <a:p>
            <a:pPr>
              <a:lnSpc>
                <a:spcPct val="90000"/>
              </a:lnSpc>
            </a:pPr>
            <a:r>
              <a:rPr lang="fr-FR" sz="800" strike="noStrike">
                <a:solidFill>
                  <a:srgbClr val="262626"/>
                </a:solidFill>
                <a:latin typeface="Arial"/>
                <a:ea typeface="MS PGothic"/>
              </a:rPr>
              <a:t>Dates de déploiement : </a:t>
            </a:r>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CustomShape 1"/>
          <p:cNvSpPr/>
          <p:nvPr/>
        </p:nvSpPr>
        <p:spPr>
          <a:xfrm>
            <a:off x="7474680" y="6018120"/>
            <a:ext cx="2268720" cy="272880"/>
          </a:xfrm>
          <a:prstGeom prst="rect">
            <a:avLst/>
          </a:prstGeom>
          <a:solidFill>
            <a:schemeClr val="bg1"/>
          </a:solidFill>
          <a:ln>
            <a:noFill/>
          </a:ln>
        </p:spPr>
        <p:style>
          <a:lnRef idx="0"/>
          <a:fillRef idx="0"/>
          <a:effectRef idx="0"/>
          <a:fontRef idx="minor"/>
        </p:style>
        <p:txBody>
          <a:bodyPr lIns="90000" rIns="90000" tIns="45000" bIns="45000"/>
          <a:p>
            <a:pPr algn="ctr">
              <a:lnSpc>
                <a:spcPct val="100000"/>
              </a:lnSpc>
            </a:pPr>
            <a:r>
              <a:rPr b="1" lang="fr-FR" sz="1200" strike="noStrike">
                <a:solidFill>
                  <a:srgbClr val="00664d"/>
                </a:solidFill>
                <a:latin typeface="Calibri"/>
              </a:rPr>
              <a:t>SYSTÈME DECISIONNEL RH</a:t>
            </a:r>
            <a:endParaRPr/>
          </a:p>
        </p:txBody>
      </p:sp>
      <p:sp>
        <p:nvSpPr>
          <p:cNvPr id="296" name="CustomShape 2"/>
          <p:cNvSpPr/>
          <p:nvPr/>
        </p:nvSpPr>
        <p:spPr>
          <a:xfrm>
            <a:off x="-73440" y="2205000"/>
            <a:ext cx="374436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00664d"/>
                </a:solidFill>
                <a:latin typeface="Calibri"/>
              </a:rPr>
              <a:t>GESTION ADMINISTRATIVE</a:t>
            </a:r>
            <a:endParaRPr/>
          </a:p>
        </p:txBody>
      </p:sp>
      <p:sp>
        <p:nvSpPr>
          <p:cNvPr id="297" name="TextShape 3"/>
          <p:cNvSpPr txBox="1"/>
          <p:nvPr/>
        </p:nvSpPr>
        <p:spPr>
          <a:xfrm>
            <a:off x="849240" y="125280"/>
            <a:ext cx="5904360" cy="858600"/>
          </a:xfrm>
          <a:prstGeom prst="rect">
            <a:avLst/>
          </a:prstGeom>
          <a:noFill/>
          <a:ln>
            <a:noFill/>
          </a:ln>
        </p:spPr>
        <p:txBody>
          <a:bodyPr lIns="90000" rIns="90000" tIns="46800" bIns="46800" anchor="ctr"/>
          <a:p>
            <a:pPr>
              <a:lnSpc>
                <a:spcPct val="100000"/>
              </a:lnSpc>
            </a:pPr>
            <a:r>
              <a:rPr b="1" lang="en-GB" sz="2400" strike="noStrike">
                <a:solidFill>
                  <a:srgbClr val="006666"/>
                </a:solidFill>
                <a:latin typeface="Trebuchet MS"/>
                <a:ea typeface="Lucida Sans Unicode"/>
              </a:rPr>
              <a:t>ELEMENTS DE CONTEXTE </a:t>
            </a:r>
            <a:r>
              <a:rPr b="1" lang="en-GB" sz="2400" strike="noStrike">
                <a:solidFill>
                  <a:srgbClr val="006666"/>
                </a:solidFill>
                <a:latin typeface="Trebuchet MS"/>
                <a:ea typeface="Lucida Sans Unicode"/>
              </a:rPr>
              <a:t>
</a:t>
            </a:r>
            <a:r>
              <a:rPr i="1" lang="en-GB" sz="2000" strike="noStrike">
                <a:solidFill>
                  <a:srgbClr val="006666"/>
                </a:solidFill>
                <a:latin typeface="Trebuchet MS"/>
                <a:ea typeface="Lucida Sans Unicode"/>
              </a:rPr>
              <a:t>Le paysage applicatif actuel et en cible</a:t>
            </a:r>
            <a:endParaRPr/>
          </a:p>
        </p:txBody>
      </p:sp>
      <p:sp>
        <p:nvSpPr>
          <p:cNvPr id="298" name="CustomShape 4"/>
          <p:cNvSpPr/>
          <p:nvPr/>
        </p:nvSpPr>
        <p:spPr>
          <a:xfrm>
            <a:off x="1288440" y="1268640"/>
            <a:ext cx="967320" cy="323640"/>
          </a:xfrm>
          <a:prstGeom prst="rect">
            <a:avLst/>
          </a:prstGeom>
          <a:ln>
            <a:noFill/>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1" lang="fr-FR" sz="1200" strike="noStrike">
                <a:solidFill>
                  <a:srgbClr val="7030a0"/>
                </a:solidFill>
                <a:latin typeface="Trebuchet MS"/>
              </a:rPr>
              <a:t>2015</a:t>
            </a:r>
            <a:endParaRPr/>
          </a:p>
        </p:txBody>
      </p:sp>
      <p:sp>
        <p:nvSpPr>
          <p:cNvPr id="299" name="CustomShape 5"/>
          <p:cNvSpPr/>
          <p:nvPr/>
        </p:nvSpPr>
        <p:spPr>
          <a:xfrm>
            <a:off x="6591240" y="210600"/>
            <a:ext cx="3207600" cy="775080"/>
          </a:xfrm>
          <a:prstGeom prst="rect">
            <a:avLst/>
          </a:prstGeom>
          <a:solidFill>
            <a:schemeClr val="bg1"/>
          </a:solidFill>
          <a:ln w="9360">
            <a:solidFill>
              <a:schemeClr val="bg1">
                <a:lumMod val="95000"/>
              </a:schemeClr>
            </a:solidFill>
            <a:round/>
          </a:ln>
        </p:spPr>
        <p:style>
          <a:lnRef idx="0"/>
          <a:fillRef idx="0"/>
          <a:effectRef idx="0"/>
          <a:fontRef idx="minor"/>
        </p:style>
      </p:sp>
      <p:sp>
        <p:nvSpPr>
          <p:cNvPr id="300" name="CustomShape 6"/>
          <p:cNvSpPr/>
          <p:nvPr/>
        </p:nvSpPr>
        <p:spPr>
          <a:xfrm>
            <a:off x="7039800" y="476640"/>
            <a:ext cx="1450800" cy="516600"/>
          </a:xfrm>
          <a:prstGeom prst="rect">
            <a:avLst/>
          </a:prstGeom>
          <a:noFill/>
          <a:ln w="9360">
            <a:solidFill>
              <a:schemeClr val="bg1"/>
            </a:solidFill>
            <a:round/>
          </a:ln>
        </p:spPr>
        <p:style>
          <a:lnRef idx="0"/>
          <a:fillRef idx="0"/>
          <a:effectRef idx="0"/>
          <a:fontRef idx="minor"/>
        </p:style>
        <p:txBody>
          <a:bodyPr lIns="90000" rIns="90000" tIns="45000" bIns="45000"/>
          <a:p>
            <a:pPr>
              <a:lnSpc>
                <a:spcPct val="100000"/>
              </a:lnSpc>
            </a:pPr>
            <a:endParaRPr/>
          </a:p>
          <a:p>
            <a:pPr>
              <a:lnSpc>
                <a:spcPct val="100000"/>
              </a:lnSpc>
            </a:pPr>
            <a:r>
              <a:rPr b="1" i="1" lang="fr-FR" sz="1000" strike="noStrike">
                <a:solidFill>
                  <a:srgbClr val="000000"/>
                </a:solidFill>
                <a:latin typeface="Calibri"/>
              </a:rPr>
              <a:t>Flux entrants sortants via Double Saisie</a:t>
            </a:r>
            <a:endParaRPr/>
          </a:p>
        </p:txBody>
      </p:sp>
      <p:sp>
        <p:nvSpPr>
          <p:cNvPr id="301" name="CustomShape 7"/>
          <p:cNvSpPr/>
          <p:nvPr/>
        </p:nvSpPr>
        <p:spPr>
          <a:xfrm>
            <a:off x="7053480" y="279720"/>
            <a:ext cx="1437120" cy="364320"/>
          </a:xfrm>
          <a:prstGeom prst="rect">
            <a:avLst/>
          </a:prstGeom>
          <a:noFill/>
          <a:ln w="9360">
            <a:solidFill>
              <a:schemeClr val="bg1"/>
            </a:solidFill>
            <a:round/>
          </a:ln>
        </p:spPr>
        <p:style>
          <a:lnRef idx="0"/>
          <a:fillRef idx="0"/>
          <a:effectRef idx="0"/>
          <a:fontRef idx="minor"/>
        </p:style>
        <p:txBody>
          <a:bodyPr lIns="90000" rIns="90000" tIns="45000" bIns="45000"/>
          <a:p>
            <a:pPr>
              <a:lnSpc>
                <a:spcPct val="100000"/>
              </a:lnSpc>
            </a:pPr>
            <a:endParaRPr/>
          </a:p>
          <a:p>
            <a:pPr>
              <a:lnSpc>
                <a:spcPct val="100000"/>
              </a:lnSpc>
            </a:pPr>
            <a:r>
              <a:rPr b="1" i="1" lang="fr-FR" sz="1000" strike="noStrike">
                <a:solidFill>
                  <a:srgbClr val="000000"/>
                </a:solidFill>
                <a:latin typeface="Calibri"/>
              </a:rPr>
              <a:t>Flux entrants sortants</a:t>
            </a:r>
            <a:endParaRPr/>
          </a:p>
        </p:txBody>
      </p:sp>
      <p:sp>
        <p:nvSpPr>
          <p:cNvPr id="302" name="CustomShape 8"/>
          <p:cNvSpPr/>
          <p:nvPr/>
        </p:nvSpPr>
        <p:spPr>
          <a:xfrm>
            <a:off x="7023240" y="107280"/>
            <a:ext cx="1437120" cy="364320"/>
          </a:xfrm>
          <a:prstGeom prst="rect">
            <a:avLst/>
          </a:prstGeom>
          <a:noFill/>
          <a:ln w="9360">
            <a:solidFill>
              <a:schemeClr val="bg1"/>
            </a:solidFill>
            <a:round/>
          </a:ln>
        </p:spPr>
        <p:style>
          <a:lnRef idx="0"/>
          <a:fillRef idx="0"/>
          <a:effectRef idx="0"/>
          <a:fontRef idx="minor"/>
        </p:style>
        <p:txBody>
          <a:bodyPr lIns="90000" rIns="90000" tIns="45000" bIns="45000"/>
          <a:p>
            <a:pPr>
              <a:lnSpc>
                <a:spcPct val="100000"/>
              </a:lnSpc>
            </a:pPr>
            <a:endParaRPr/>
          </a:p>
          <a:p>
            <a:pPr>
              <a:lnSpc>
                <a:spcPct val="100000"/>
              </a:lnSpc>
            </a:pPr>
            <a:r>
              <a:rPr b="1" i="1" lang="fr-FR" sz="1000" strike="noStrike">
                <a:solidFill>
                  <a:srgbClr val="000000"/>
                </a:solidFill>
                <a:latin typeface="Calibri"/>
              </a:rPr>
              <a:t>Flux entrants</a:t>
            </a:r>
            <a:endParaRPr/>
          </a:p>
        </p:txBody>
      </p:sp>
      <p:sp>
        <p:nvSpPr>
          <p:cNvPr id="303" name="CustomShape 9"/>
          <p:cNvSpPr/>
          <p:nvPr/>
        </p:nvSpPr>
        <p:spPr>
          <a:xfrm>
            <a:off x="8751960" y="504000"/>
            <a:ext cx="1098000" cy="516600"/>
          </a:xfrm>
          <a:prstGeom prst="rect">
            <a:avLst/>
          </a:prstGeom>
          <a:noFill/>
          <a:ln w="9360">
            <a:solidFill>
              <a:schemeClr val="bg1"/>
            </a:solidFill>
            <a:round/>
          </a:ln>
        </p:spPr>
        <p:style>
          <a:lnRef idx="0"/>
          <a:fillRef idx="0"/>
          <a:effectRef idx="0"/>
          <a:fontRef idx="minor"/>
        </p:style>
        <p:txBody>
          <a:bodyPr lIns="90000" rIns="90000" tIns="45000" bIns="45000"/>
          <a:p>
            <a:pPr>
              <a:lnSpc>
                <a:spcPct val="100000"/>
              </a:lnSpc>
            </a:pPr>
            <a:endParaRPr/>
          </a:p>
          <a:p>
            <a:pPr>
              <a:lnSpc>
                <a:spcPct val="100000"/>
              </a:lnSpc>
            </a:pPr>
            <a:r>
              <a:rPr b="1" i="1" lang="fr-FR" sz="1000" strike="noStrike">
                <a:solidFill>
                  <a:srgbClr val="000000"/>
                </a:solidFill>
                <a:latin typeface="Calibri"/>
              </a:rPr>
              <a:t>Arrêt de l’usage  du logiciel</a:t>
            </a:r>
            <a:endParaRPr/>
          </a:p>
        </p:txBody>
      </p:sp>
      <p:sp>
        <p:nvSpPr>
          <p:cNvPr id="304" name="CustomShape 10"/>
          <p:cNvSpPr/>
          <p:nvPr/>
        </p:nvSpPr>
        <p:spPr>
          <a:xfrm>
            <a:off x="6807960" y="47520"/>
            <a:ext cx="819360" cy="250200"/>
          </a:xfrm>
          <a:prstGeom prst="rect">
            <a:avLst/>
          </a:prstGeom>
          <a:solidFill>
            <a:schemeClr val="bg1"/>
          </a:solidFill>
          <a:ln>
            <a:noFill/>
          </a:ln>
        </p:spPr>
        <p:style>
          <a:lnRef idx="0"/>
          <a:fillRef idx="0"/>
          <a:effectRef idx="0"/>
          <a:fontRef idx="minor"/>
        </p:style>
        <p:txBody>
          <a:bodyPr lIns="90000" rIns="90000" tIns="45000" bIns="45000"/>
          <a:p>
            <a:pPr>
              <a:lnSpc>
                <a:spcPct val="100000"/>
              </a:lnSpc>
            </a:pPr>
            <a:r>
              <a:rPr b="1" i="1" lang="fr-FR" sz="1050" strike="noStrike">
                <a:solidFill>
                  <a:srgbClr val="ffffff"/>
                </a:solidFill>
                <a:latin typeface="Arial"/>
              </a:rPr>
              <a:t>Légende</a:t>
            </a:r>
            <a:endParaRPr/>
          </a:p>
        </p:txBody>
      </p:sp>
      <p:sp>
        <p:nvSpPr>
          <p:cNvPr id="305" name="CustomShape 11"/>
          <p:cNvSpPr/>
          <p:nvPr/>
        </p:nvSpPr>
        <p:spPr>
          <a:xfrm>
            <a:off x="3311640" y="1268640"/>
            <a:ext cx="1307520" cy="323640"/>
          </a:xfrm>
          <a:prstGeom prst="rect">
            <a:avLst/>
          </a:prstGeom>
          <a:ln>
            <a:noFill/>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1" lang="fr-FR" sz="1200" strike="noStrike">
                <a:solidFill>
                  <a:srgbClr val="7030a0"/>
                </a:solidFill>
                <a:latin typeface="Trebuchet MS"/>
              </a:rPr>
              <a:t>2016</a:t>
            </a:r>
            <a:endParaRPr/>
          </a:p>
        </p:txBody>
      </p:sp>
      <p:sp>
        <p:nvSpPr>
          <p:cNvPr id="306" name="CustomShape 12"/>
          <p:cNvSpPr/>
          <p:nvPr/>
        </p:nvSpPr>
        <p:spPr>
          <a:xfrm>
            <a:off x="475920" y="1597680"/>
            <a:ext cx="9375120" cy="431280"/>
          </a:xfrm>
          <a:prstGeom prst="rightArrow">
            <a:avLst>
              <a:gd name="adj1" fmla="val 50000"/>
              <a:gd name="adj2" fmla="val 50000"/>
            </a:avLst>
          </a:prstGeom>
          <a:solidFill>
            <a:schemeClr val="bg1">
              <a:lumMod val="95000"/>
            </a:schemeClr>
          </a:solidFill>
          <a:ln w="9360">
            <a:solidFill>
              <a:schemeClr val="bg1">
                <a:lumMod val="75000"/>
              </a:schemeClr>
            </a:solidFill>
            <a:round/>
          </a:ln>
        </p:spPr>
        <p:style>
          <a:lnRef idx="0"/>
          <a:fillRef idx="0"/>
          <a:effectRef idx="0"/>
          <a:fontRef idx="minor"/>
        </p:style>
      </p:sp>
      <p:sp>
        <p:nvSpPr>
          <p:cNvPr id="307" name="CustomShape 13"/>
          <p:cNvSpPr/>
          <p:nvPr/>
        </p:nvSpPr>
        <p:spPr>
          <a:xfrm>
            <a:off x="3827520" y="1637640"/>
            <a:ext cx="288720" cy="288720"/>
          </a:xfrm>
          <a:prstGeom prst="ellipse">
            <a:avLst/>
          </a:prstGeom>
          <a:solidFill>
            <a:srgbClr val="2d6d68"/>
          </a:solidFill>
          <a:ln w="38160">
            <a:solidFill>
              <a:srgbClr val="ffffff"/>
            </a:solidFill>
            <a:round/>
          </a:ln>
        </p:spPr>
        <p:style>
          <a:lnRef idx="0"/>
          <a:fillRef idx="0"/>
          <a:effectRef idx="0"/>
          <a:fontRef idx="minor"/>
        </p:style>
      </p:sp>
      <p:sp>
        <p:nvSpPr>
          <p:cNvPr id="308" name="CustomShape 14"/>
          <p:cNvSpPr/>
          <p:nvPr/>
        </p:nvSpPr>
        <p:spPr>
          <a:xfrm>
            <a:off x="5987160" y="1637640"/>
            <a:ext cx="288720" cy="288720"/>
          </a:xfrm>
          <a:prstGeom prst="ellipse">
            <a:avLst/>
          </a:prstGeom>
          <a:solidFill>
            <a:srgbClr val="2d6d68"/>
          </a:solidFill>
          <a:ln w="38160">
            <a:solidFill>
              <a:srgbClr val="ffffff"/>
            </a:solidFill>
            <a:round/>
          </a:ln>
        </p:spPr>
        <p:style>
          <a:lnRef idx="0"/>
          <a:fillRef idx="0"/>
          <a:effectRef idx="0"/>
          <a:fontRef idx="minor"/>
        </p:style>
      </p:sp>
      <p:sp>
        <p:nvSpPr>
          <p:cNvPr id="309" name="CustomShape 15"/>
          <p:cNvSpPr/>
          <p:nvPr/>
        </p:nvSpPr>
        <p:spPr>
          <a:xfrm>
            <a:off x="8273160" y="1637640"/>
            <a:ext cx="288720" cy="288720"/>
          </a:xfrm>
          <a:prstGeom prst="ellipse">
            <a:avLst/>
          </a:prstGeom>
          <a:solidFill>
            <a:srgbClr val="2d6d68"/>
          </a:solidFill>
          <a:ln w="38160">
            <a:solidFill>
              <a:srgbClr val="ffffff"/>
            </a:solidFill>
            <a:round/>
          </a:ln>
        </p:spPr>
        <p:style>
          <a:lnRef idx="0"/>
          <a:fillRef idx="0"/>
          <a:effectRef idx="0"/>
          <a:fontRef idx="minor"/>
        </p:style>
      </p:sp>
      <p:sp>
        <p:nvSpPr>
          <p:cNvPr id="310" name="Line 16"/>
          <p:cNvSpPr/>
          <p:nvPr/>
        </p:nvSpPr>
        <p:spPr>
          <a:xfrm flipV="1">
            <a:off x="1758240" y="1799280"/>
            <a:ext cx="0" cy="396000"/>
          </a:xfrm>
          <a:prstGeom prst="line">
            <a:avLst/>
          </a:prstGeom>
          <a:ln w="9360">
            <a:solidFill>
              <a:srgbClr val="2d6d68"/>
            </a:solidFill>
            <a:round/>
          </a:ln>
        </p:spPr>
      </p:sp>
      <p:sp>
        <p:nvSpPr>
          <p:cNvPr id="311" name="CustomShape 17"/>
          <p:cNvSpPr/>
          <p:nvPr/>
        </p:nvSpPr>
        <p:spPr>
          <a:xfrm>
            <a:off x="1627560" y="1637640"/>
            <a:ext cx="288720" cy="288720"/>
          </a:xfrm>
          <a:prstGeom prst="ellipse">
            <a:avLst/>
          </a:prstGeom>
          <a:solidFill>
            <a:srgbClr val="2d6d68"/>
          </a:solidFill>
          <a:ln w="38160">
            <a:solidFill>
              <a:srgbClr val="ffffff"/>
            </a:solidFill>
            <a:round/>
          </a:ln>
        </p:spPr>
        <p:style>
          <a:lnRef idx="0"/>
          <a:fillRef idx="0"/>
          <a:effectRef idx="0"/>
          <a:fontRef idx="minor"/>
        </p:style>
      </p:sp>
      <p:sp>
        <p:nvSpPr>
          <p:cNvPr id="312" name="CustomShape 18"/>
          <p:cNvSpPr/>
          <p:nvPr/>
        </p:nvSpPr>
        <p:spPr>
          <a:xfrm>
            <a:off x="5472360" y="1268640"/>
            <a:ext cx="1307520" cy="323640"/>
          </a:xfrm>
          <a:prstGeom prst="rect">
            <a:avLst/>
          </a:prstGeom>
          <a:ln>
            <a:noFill/>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1" lang="fr-FR" sz="1200" strike="noStrike">
                <a:solidFill>
                  <a:srgbClr val="7030a0"/>
                </a:solidFill>
                <a:latin typeface="Trebuchet MS"/>
              </a:rPr>
              <a:t>2017</a:t>
            </a:r>
            <a:endParaRPr/>
          </a:p>
        </p:txBody>
      </p:sp>
      <p:sp>
        <p:nvSpPr>
          <p:cNvPr id="313" name="CustomShape 19"/>
          <p:cNvSpPr/>
          <p:nvPr/>
        </p:nvSpPr>
        <p:spPr>
          <a:xfrm>
            <a:off x="7718040" y="1268640"/>
            <a:ext cx="1307520" cy="323640"/>
          </a:xfrm>
          <a:prstGeom prst="rect">
            <a:avLst/>
          </a:prstGeom>
          <a:ln>
            <a:noFill/>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1" lang="fr-FR" sz="1200" strike="noStrike">
                <a:solidFill>
                  <a:srgbClr val="7030a0"/>
                </a:solidFill>
                <a:latin typeface="Trebuchet MS"/>
              </a:rPr>
              <a:t>2018</a:t>
            </a:r>
            <a:endParaRPr/>
          </a:p>
        </p:txBody>
      </p:sp>
      <p:sp>
        <p:nvSpPr>
          <p:cNvPr id="314" name="CustomShape 20"/>
          <p:cNvSpPr/>
          <p:nvPr/>
        </p:nvSpPr>
        <p:spPr>
          <a:xfrm>
            <a:off x="806040" y="2451960"/>
            <a:ext cx="1931400" cy="814680"/>
          </a:xfrm>
          <a:prstGeom prst="rect">
            <a:avLst/>
          </a:prstGeom>
          <a:solidFill>
            <a:schemeClr val="bg1">
              <a:lumMod val="85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RH@PSODIE (Peoplesoft)</a:t>
            </a:r>
            <a:endParaRPr/>
          </a:p>
          <a:p>
            <a:pPr algn="ctr">
              <a:lnSpc>
                <a:spcPct val="100000"/>
              </a:lnSpc>
            </a:pPr>
            <a:r>
              <a:rPr lang="fr-FR" sz="1200" strike="noStrike">
                <a:solidFill>
                  <a:srgbClr val="002060"/>
                </a:solidFill>
                <a:latin typeface="Calibri"/>
              </a:rPr>
              <a:t>Outil de requêtage :</a:t>
            </a:r>
            <a:endParaRPr/>
          </a:p>
          <a:p>
            <a:pPr algn="ctr">
              <a:lnSpc>
                <a:spcPct val="100000"/>
              </a:lnSpc>
            </a:pPr>
            <a:r>
              <a:rPr lang="fr-FR" sz="1200" strike="noStrike">
                <a:solidFill>
                  <a:srgbClr val="002060"/>
                </a:solidFill>
                <a:latin typeface="Calibri"/>
              </a:rPr>
              <a:t> </a:t>
            </a:r>
            <a:r>
              <a:rPr b="1" lang="fr-FR" sz="1200" strike="noStrike">
                <a:solidFill>
                  <a:srgbClr val="002060"/>
                </a:solidFill>
                <a:latin typeface="Calibri"/>
              </a:rPr>
              <a:t>WEBI            </a:t>
            </a:r>
            <a:endParaRPr/>
          </a:p>
        </p:txBody>
      </p:sp>
      <p:sp>
        <p:nvSpPr>
          <p:cNvPr id="315" name="CustomShape 21"/>
          <p:cNvSpPr/>
          <p:nvPr/>
        </p:nvSpPr>
        <p:spPr>
          <a:xfrm>
            <a:off x="866880" y="5320080"/>
            <a:ext cx="1876320" cy="628920"/>
          </a:xfrm>
          <a:prstGeom prst="rect">
            <a:avLst/>
          </a:prstGeom>
          <a:solidFill>
            <a:schemeClr val="bg1">
              <a:lumMod val="85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PETREL (SRE)</a:t>
            </a:r>
            <a:endParaRPr/>
          </a:p>
        </p:txBody>
      </p:sp>
      <p:sp>
        <p:nvSpPr>
          <p:cNvPr id="316" name="CustomShape 22"/>
          <p:cNvSpPr/>
          <p:nvPr/>
        </p:nvSpPr>
        <p:spPr>
          <a:xfrm>
            <a:off x="866880" y="3540600"/>
            <a:ext cx="1876320" cy="628920"/>
          </a:xfrm>
          <a:prstGeom prst="rect">
            <a:avLst/>
          </a:prstGeom>
          <a:solidFill>
            <a:schemeClr val="bg1">
              <a:lumMod val="85000"/>
            </a:schemeClr>
          </a:solidFill>
          <a:ln w="9360">
            <a:noFill/>
          </a:ln>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FORMACTION</a:t>
            </a:r>
            <a:endParaRPr/>
          </a:p>
          <a:p>
            <a:pPr algn="ctr">
              <a:lnSpc>
                <a:spcPct val="100000"/>
              </a:lnSpc>
            </a:pPr>
            <a:r>
              <a:rPr lang="fr-FR" sz="1200" strike="noStrike">
                <a:solidFill>
                  <a:srgbClr val="002060"/>
                </a:solidFill>
                <a:latin typeface="Calibri"/>
              </a:rPr>
              <a:t>Outil de requêtage : </a:t>
            </a:r>
            <a:endParaRPr/>
          </a:p>
          <a:p>
            <a:pPr algn="ctr">
              <a:lnSpc>
                <a:spcPct val="100000"/>
              </a:lnSpc>
            </a:pPr>
            <a:r>
              <a:rPr b="1" lang="fr-FR" sz="1200" strike="noStrike">
                <a:solidFill>
                  <a:srgbClr val="002060"/>
                </a:solidFill>
                <a:latin typeface="Calibri"/>
              </a:rPr>
              <a:t>JASPER</a:t>
            </a:r>
            <a:endParaRPr/>
          </a:p>
        </p:txBody>
      </p:sp>
      <p:sp>
        <p:nvSpPr>
          <p:cNvPr id="317" name="CustomShape 23"/>
          <p:cNvSpPr/>
          <p:nvPr/>
        </p:nvSpPr>
        <p:spPr>
          <a:xfrm>
            <a:off x="865440" y="4410000"/>
            <a:ext cx="1877760" cy="628920"/>
          </a:xfrm>
          <a:prstGeom prst="rect">
            <a:avLst/>
          </a:prstGeom>
          <a:solidFill>
            <a:schemeClr val="bg1">
              <a:lumMod val="85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GIRAFE</a:t>
            </a:r>
            <a:endParaRPr/>
          </a:p>
          <a:p>
            <a:pPr algn="ctr">
              <a:lnSpc>
                <a:spcPct val="100000"/>
              </a:lnSpc>
            </a:pPr>
            <a:r>
              <a:rPr lang="fr-FR" sz="1200" strike="noStrike">
                <a:solidFill>
                  <a:srgbClr val="002060"/>
                </a:solidFill>
                <a:latin typeface="Calibri"/>
              </a:rPr>
              <a:t>Outil de requêtage :  </a:t>
            </a:r>
            <a:r>
              <a:rPr b="1" lang="fr-FR" sz="1200" strike="noStrike">
                <a:solidFill>
                  <a:srgbClr val="002060"/>
                </a:solidFill>
                <a:latin typeface="Calibri"/>
              </a:rPr>
              <a:t>INDIAREMU</a:t>
            </a:r>
            <a:endParaRPr/>
          </a:p>
        </p:txBody>
      </p:sp>
      <p:sp>
        <p:nvSpPr>
          <p:cNvPr id="318" name="CustomShape 24"/>
          <p:cNvSpPr/>
          <p:nvPr/>
        </p:nvSpPr>
        <p:spPr>
          <a:xfrm>
            <a:off x="2966400" y="2451960"/>
            <a:ext cx="1931400" cy="814680"/>
          </a:xfrm>
          <a:prstGeom prst="rect">
            <a:avLst/>
          </a:prstGeom>
          <a:solidFill>
            <a:schemeClr val="accent6">
              <a:lumMod val="20000"/>
              <a:lumOff val="80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RenoiRH</a:t>
            </a:r>
            <a:endParaRPr/>
          </a:p>
          <a:p>
            <a:pPr>
              <a:lnSpc>
                <a:spcPct val="100000"/>
              </a:lnSpc>
              <a:buSzPct val="80000"/>
              <a:buFont typeface="Arial"/>
              <a:buChar char="•"/>
            </a:pPr>
            <a:r>
              <a:rPr lang="fr-FR" sz="1200" strike="noStrike">
                <a:solidFill>
                  <a:srgbClr val="002060"/>
                </a:solidFill>
                <a:latin typeface="Calibri"/>
              </a:rPr>
              <a:t> </a:t>
            </a:r>
            <a:r>
              <a:rPr lang="fr-FR" sz="1200" strike="noStrike">
                <a:solidFill>
                  <a:srgbClr val="002060"/>
                </a:solidFill>
                <a:latin typeface="Calibri"/>
              </a:rPr>
              <a:t>outil de requêtage intégré</a:t>
            </a:r>
            <a:endParaRPr/>
          </a:p>
        </p:txBody>
      </p:sp>
      <p:sp>
        <p:nvSpPr>
          <p:cNvPr id="319" name="CustomShape 25"/>
          <p:cNvSpPr/>
          <p:nvPr/>
        </p:nvSpPr>
        <p:spPr>
          <a:xfrm>
            <a:off x="5149080" y="2451960"/>
            <a:ext cx="1931400" cy="814680"/>
          </a:xfrm>
          <a:prstGeom prst="rect">
            <a:avLst/>
          </a:prstGeom>
          <a:solidFill>
            <a:schemeClr val="accent6">
              <a:lumMod val="20000"/>
              <a:lumOff val="80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0" rIns="0" tIns="0" bIns="0" anchor="ctr"/>
          <a:p>
            <a:pPr algn="ctr">
              <a:lnSpc>
                <a:spcPct val="100000"/>
              </a:lnSpc>
            </a:pPr>
            <a:endParaRPr/>
          </a:p>
          <a:p>
            <a:pPr algn="ctr">
              <a:lnSpc>
                <a:spcPct val="100000"/>
              </a:lnSpc>
            </a:pPr>
            <a:r>
              <a:rPr b="1" lang="fr-FR" sz="1200" strike="noStrike">
                <a:solidFill>
                  <a:srgbClr val="002060"/>
                </a:solidFill>
                <a:latin typeface="Calibri"/>
              </a:rPr>
              <a:t>RenoiRH</a:t>
            </a:r>
            <a:endParaRPr/>
          </a:p>
          <a:p>
            <a:pPr>
              <a:lnSpc>
                <a:spcPct val="100000"/>
              </a:lnSpc>
              <a:buSzPct val="80000"/>
              <a:buFont typeface="Arial"/>
              <a:buChar char="•"/>
            </a:pPr>
            <a:r>
              <a:rPr lang="fr-FR" sz="1200" strike="noStrike">
                <a:solidFill>
                  <a:srgbClr val="002060"/>
                </a:solidFill>
                <a:latin typeface="Calibri"/>
              </a:rPr>
              <a:t> </a:t>
            </a:r>
            <a:r>
              <a:rPr lang="fr-FR" sz="1200" strike="noStrike">
                <a:solidFill>
                  <a:srgbClr val="002060"/>
                </a:solidFill>
                <a:latin typeface="Calibri"/>
              </a:rPr>
              <a:t>Gestion de la formation intégrée</a:t>
            </a:r>
            <a:endParaRPr/>
          </a:p>
          <a:p>
            <a:pPr>
              <a:lnSpc>
                <a:spcPct val="100000"/>
              </a:lnSpc>
              <a:buSzPct val="80000"/>
              <a:buFont typeface="Arial"/>
              <a:buChar char="•"/>
            </a:pPr>
            <a:r>
              <a:rPr lang="fr-FR" sz="1200" strike="noStrike">
                <a:solidFill>
                  <a:srgbClr val="002060"/>
                </a:solidFill>
                <a:latin typeface="Calibri"/>
              </a:rPr>
              <a:t>Outils de requêtage intégré</a:t>
            </a:r>
            <a:endParaRPr/>
          </a:p>
          <a:p>
            <a:pPr>
              <a:lnSpc>
                <a:spcPct val="100000"/>
              </a:lnSpc>
            </a:pPr>
            <a:endParaRPr/>
          </a:p>
        </p:txBody>
      </p:sp>
      <p:sp>
        <p:nvSpPr>
          <p:cNvPr id="320" name="CustomShape 26"/>
          <p:cNvSpPr/>
          <p:nvPr/>
        </p:nvSpPr>
        <p:spPr>
          <a:xfrm>
            <a:off x="7258320" y="2451960"/>
            <a:ext cx="2448720" cy="814680"/>
          </a:xfrm>
          <a:prstGeom prst="rect">
            <a:avLst/>
          </a:prstGeom>
          <a:solidFill>
            <a:schemeClr val="accent6">
              <a:lumMod val="20000"/>
              <a:lumOff val="80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endParaRPr/>
          </a:p>
          <a:p>
            <a:pPr algn="ctr">
              <a:lnSpc>
                <a:spcPct val="100000"/>
              </a:lnSpc>
            </a:pPr>
            <a:r>
              <a:rPr b="1" lang="fr-FR" sz="1200" strike="noStrike">
                <a:solidFill>
                  <a:srgbClr val="002060"/>
                </a:solidFill>
                <a:latin typeface="Calibri"/>
              </a:rPr>
              <a:t>RenoiRH</a:t>
            </a:r>
            <a:endParaRPr/>
          </a:p>
          <a:p>
            <a:pPr>
              <a:lnSpc>
                <a:spcPct val="100000"/>
              </a:lnSpc>
              <a:buSzPct val="80000"/>
              <a:buFont typeface="Arial"/>
              <a:buChar char="•"/>
            </a:pPr>
            <a:r>
              <a:rPr lang="fr-FR" sz="1200" strike="noStrike">
                <a:solidFill>
                  <a:srgbClr val="002060"/>
                </a:solidFill>
                <a:latin typeface="Calibri"/>
              </a:rPr>
              <a:t> </a:t>
            </a:r>
            <a:r>
              <a:rPr lang="fr-FR" sz="1200" strike="noStrike">
                <a:solidFill>
                  <a:srgbClr val="002060"/>
                </a:solidFill>
                <a:latin typeface="Calibri"/>
              </a:rPr>
              <a:t>Gestion de la formation intégrée</a:t>
            </a:r>
            <a:endParaRPr/>
          </a:p>
          <a:p>
            <a:pPr>
              <a:lnSpc>
                <a:spcPct val="100000"/>
              </a:lnSpc>
              <a:buSzPct val="80000"/>
              <a:buFont typeface="Arial"/>
              <a:buChar char="•"/>
            </a:pPr>
            <a:r>
              <a:rPr lang="fr-FR" sz="1200" strike="noStrike">
                <a:solidFill>
                  <a:srgbClr val="002060"/>
                </a:solidFill>
                <a:latin typeface="Calibri"/>
              </a:rPr>
              <a:t>Préliquidation de la paie intégrée</a:t>
            </a:r>
            <a:endParaRPr/>
          </a:p>
          <a:p>
            <a:pPr>
              <a:lnSpc>
                <a:spcPct val="100000"/>
              </a:lnSpc>
              <a:buSzPct val="80000"/>
              <a:buFont typeface="Arial"/>
              <a:buChar char="•"/>
            </a:pPr>
            <a:r>
              <a:rPr lang="fr-FR" sz="1200" strike="noStrike">
                <a:solidFill>
                  <a:srgbClr val="002060"/>
                </a:solidFill>
                <a:latin typeface="Calibri"/>
              </a:rPr>
              <a:t>Outil de requêtage intégré</a:t>
            </a:r>
            <a:endParaRPr/>
          </a:p>
          <a:p>
            <a:pPr algn="ctr">
              <a:lnSpc>
                <a:spcPct val="100000"/>
              </a:lnSpc>
            </a:pPr>
            <a:endParaRPr/>
          </a:p>
        </p:txBody>
      </p:sp>
      <p:sp>
        <p:nvSpPr>
          <p:cNvPr id="321" name="CustomShape 27"/>
          <p:cNvSpPr/>
          <p:nvPr/>
        </p:nvSpPr>
        <p:spPr>
          <a:xfrm>
            <a:off x="7402320" y="5320080"/>
            <a:ext cx="2333880" cy="628920"/>
          </a:xfrm>
          <a:prstGeom prst="rect">
            <a:avLst/>
          </a:prstGeom>
          <a:solidFill>
            <a:schemeClr val="bg1">
              <a:lumMod val="85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PETREL (SRE)</a:t>
            </a:r>
            <a:endParaRPr/>
          </a:p>
        </p:txBody>
      </p:sp>
      <p:sp>
        <p:nvSpPr>
          <p:cNvPr id="322" name="Line 28"/>
          <p:cNvSpPr/>
          <p:nvPr/>
        </p:nvSpPr>
        <p:spPr>
          <a:xfrm flipV="1">
            <a:off x="3970080" y="1796040"/>
            <a:ext cx="0" cy="396000"/>
          </a:xfrm>
          <a:prstGeom prst="line">
            <a:avLst/>
          </a:prstGeom>
          <a:ln w="9360">
            <a:solidFill>
              <a:srgbClr val="2d6d68"/>
            </a:solidFill>
            <a:round/>
          </a:ln>
        </p:spPr>
      </p:sp>
      <p:sp>
        <p:nvSpPr>
          <p:cNvPr id="323" name="Line 29"/>
          <p:cNvSpPr/>
          <p:nvPr/>
        </p:nvSpPr>
        <p:spPr>
          <a:xfrm flipV="1">
            <a:off x="6128280" y="1792800"/>
            <a:ext cx="0" cy="396000"/>
          </a:xfrm>
          <a:prstGeom prst="line">
            <a:avLst/>
          </a:prstGeom>
          <a:ln w="9360">
            <a:solidFill>
              <a:srgbClr val="2d6d68"/>
            </a:solidFill>
            <a:round/>
          </a:ln>
        </p:spPr>
      </p:sp>
      <p:sp>
        <p:nvSpPr>
          <p:cNvPr id="324" name="Line 30"/>
          <p:cNvSpPr/>
          <p:nvPr/>
        </p:nvSpPr>
        <p:spPr>
          <a:xfrm flipV="1">
            <a:off x="8415720" y="1789560"/>
            <a:ext cx="0" cy="396000"/>
          </a:xfrm>
          <a:prstGeom prst="line">
            <a:avLst/>
          </a:prstGeom>
          <a:ln w="9360">
            <a:solidFill>
              <a:srgbClr val="2d6d68"/>
            </a:solidFill>
            <a:round/>
          </a:ln>
        </p:spPr>
      </p:sp>
      <p:sp>
        <p:nvSpPr>
          <p:cNvPr id="325" name="CustomShape 31"/>
          <p:cNvSpPr/>
          <p:nvPr/>
        </p:nvSpPr>
        <p:spPr>
          <a:xfrm flipV="1">
            <a:off x="2743560" y="3837960"/>
            <a:ext cx="3191040" cy="28440"/>
          </a:xfrm>
          <a:prstGeom prst="straightConnector1">
            <a:avLst/>
          </a:prstGeom>
          <a:solidFill>
            <a:srgbClr val="00b8ff"/>
          </a:solidFill>
          <a:ln w="28440">
            <a:solidFill>
              <a:schemeClr val="accent1">
                <a:lumMod val="75000"/>
              </a:schemeClr>
            </a:solidFill>
            <a:custDash>
              <a:ds d="300000" sp="100000"/>
            </a:custDash>
            <a:round/>
            <a:tailEnd len="med" type="triangle" w="med"/>
          </a:ln>
        </p:spPr>
        <p:style>
          <a:lnRef idx="0"/>
          <a:fillRef idx="0"/>
          <a:effectRef idx="0"/>
          <a:fontRef idx="minor"/>
        </p:style>
      </p:sp>
      <p:sp>
        <p:nvSpPr>
          <p:cNvPr id="326" name="CustomShape 32"/>
          <p:cNvSpPr/>
          <p:nvPr/>
        </p:nvSpPr>
        <p:spPr>
          <a:xfrm>
            <a:off x="5875560" y="3665160"/>
            <a:ext cx="332280" cy="343440"/>
          </a:xfrm>
          <a:prstGeom prst="mathMultiply">
            <a:avLst>
              <a:gd name="adj1" fmla="val 23520"/>
            </a:avLst>
          </a:prstGeom>
          <a:solidFill>
            <a:srgbClr val="ff0000"/>
          </a:solidFill>
          <a:ln w="9360">
            <a:solidFill>
              <a:srgbClr val="ff0000"/>
            </a:solidFill>
            <a:round/>
          </a:ln>
        </p:spPr>
        <p:style>
          <a:lnRef idx="0"/>
          <a:fillRef idx="0"/>
          <a:effectRef idx="0"/>
          <a:fontRef idx="minor"/>
        </p:style>
      </p:sp>
      <p:sp>
        <p:nvSpPr>
          <p:cNvPr id="327" name="CustomShape 33"/>
          <p:cNvSpPr/>
          <p:nvPr/>
        </p:nvSpPr>
        <p:spPr>
          <a:xfrm flipV="1">
            <a:off x="2738160" y="4603680"/>
            <a:ext cx="5627520" cy="19800"/>
          </a:xfrm>
          <a:prstGeom prst="straightConnector1">
            <a:avLst/>
          </a:prstGeom>
          <a:solidFill>
            <a:srgbClr val="00b8ff"/>
          </a:solidFill>
          <a:ln w="28440">
            <a:solidFill>
              <a:schemeClr val="accent1">
                <a:lumMod val="75000"/>
              </a:schemeClr>
            </a:solidFill>
            <a:custDash>
              <a:ds d="300000" sp="100000"/>
            </a:custDash>
            <a:round/>
            <a:tailEnd len="med" type="triangle" w="med"/>
          </a:ln>
        </p:spPr>
        <p:style>
          <a:lnRef idx="0"/>
          <a:fillRef idx="0"/>
          <a:effectRef idx="0"/>
          <a:fontRef idx="minor"/>
        </p:style>
      </p:sp>
      <p:sp>
        <p:nvSpPr>
          <p:cNvPr id="328" name="CustomShape 34"/>
          <p:cNvSpPr/>
          <p:nvPr/>
        </p:nvSpPr>
        <p:spPr>
          <a:xfrm>
            <a:off x="8366400" y="4406040"/>
            <a:ext cx="332280" cy="343440"/>
          </a:xfrm>
          <a:prstGeom prst="mathMultiply">
            <a:avLst>
              <a:gd name="adj1" fmla="val 23520"/>
            </a:avLst>
          </a:prstGeom>
          <a:solidFill>
            <a:srgbClr val="ff0000"/>
          </a:solidFill>
          <a:ln w="9360">
            <a:solidFill>
              <a:srgbClr val="ff0000"/>
            </a:solidFill>
            <a:round/>
          </a:ln>
        </p:spPr>
        <p:style>
          <a:lnRef idx="0"/>
          <a:fillRef idx="0"/>
          <a:effectRef idx="0"/>
          <a:fontRef idx="minor"/>
        </p:style>
      </p:sp>
      <p:sp>
        <p:nvSpPr>
          <p:cNvPr id="329" name="CustomShape 35"/>
          <p:cNvSpPr/>
          <p:nvPr/>
        </p:nvSpPr>
        <p:spPr>
          <a:xfrm>
            <a:off x="7411680" y="6238440"/>
            <a:ext cx="2333880" cy="502920"/>
          </a:xfrm>
          <a:prstGeom prst="rect">
            <a:avLst/>
          </a:prstGeom>
          <a:solidFill>
            <a:schemeClr val="bg1">
              <a:lumMod val="85000"/>
            </a:schemeClr>
          </a:solidFill>
          <a:ln w="9360">
            <a:noFill/>
          </a:ln>
          <a:effectLst>
            <a:outerShdw blurRad="40000" dir="5400000" dist="20000" rotWithShape="0">
              <a:srgbClr val="000000">
                <a:alpha val="38000"/>
              </a:srgbClr>
            </a:outerShdw>
          </a:effectLst>
        </p:spPr>
        <p:style>
          <a:lnRef idx="0"/>
          <a:fillRef idx="0"/>
          <a:effectRef idx="0"/>
          <a:fontRef idx="minor"/>
        </p:style>
        <p:txBody>
          <a:bodyPr lIns="90000" rIns="90000" tIns="45000" bIns="45000" anchor="ctr"/>
          <a:p>
            <a:pPr algn="ctr">
              <a:lnSpc>
                <a:spcPct val="100000"/>
              </a:lnSpc>
            </a:pPr>
            <a:r>
              <a:rPr b="1" lang="fr-FR" sz="1200" strike="noStrike">
                <a:solidFill>
                  <a:srgbClr val="002060"/>
                </a:solidFill>
                <a:latin typeface="Calibri"/>
              </a:rPr>
              <a:t>SID </a:t>
            </a:r>
            <a:endParaRPr/>
          </a:p>
        </p:txBody>
      </p:sp>
      <p:sp>
        <p:nvSpPr>
          <p:cNvPr id="330" name="CustomShape 36"/>
          <p:cNvSpPr/>
          <p:nvPr/>
        </p:nvSpPr>
        <p:spPr>
          <a:xfrm flipH="1" flipV="1" rot="10800000">
            <a:off x="864720" y="4723920"/>
            <a:ext cx="107640" cy="1865160"/>
          </a:xfrm>
          <a:prstGeom prst="bentConnector3">
            <a:avLst>
              <a:gd name="adj1" fmla="val -385589"/>
            </a:avLst>
          </a:prstGeom>
          <a:solidFill>
            <a:srgbClr val="00b8ff"/>
          </a:solidFill>
          <a:ln w="9360">
            <a:solidFill>
              <a:srgbClr val="ff0000"/>
            </a:solidFill>
            <a:round/>
            <a:headEnd len="med" type="triangle" w="med"/>
            <a:tailEnd len="med" type="triangle" w="med"/>
          </a:ln>
        </p:spPr>
        <p:style>
          <a:lnRef idx="0"/>
          <a:fillRef idx="0"/>
          <a:effectRef idx="0"/>
          <a:fontRef idx="minor"/>
        </p:style>
      </p:sp>
      <p:sp>
        <p:nvSpPr>
          <p:cNvPr id="331" name="CustomShape 37"/>
          <p:cNvSpPr/>
          <p:nvPr/>
        </p:nvSpPr>
        <p:spPr>
          <a:xfrm flipV="1">
            <a:off x="6128280" y="3228480"/>
            <a:ext cx="887400" cy="575640"/>
          </a:xfrm>
          <a:prstGeom prst="curvedConnector2">
            <a:avLst/>
          </a:prstGeom>
          <a:solidFill>
            <a:srgbClr val="00b8ff"/>
          </a:solidFill>
          <a:ln w="9360">
            <a:solidFill>
              <a:schemeClr val="tx1"/>
            </a:solidFill>
            <a:round/>
            <a:tailEnd len="med" type="triangle" w="med"/>
          </a:ln>
        </p:spPr>
        <p:style>
          <a:lnRef idx="0"/>
          <a:fillRef idx="0"/>
          <a:effectRef idx="0"/>
          <a:fontRef idx="minor"/>
        </p:style>
      </p:sp>
      <p:sp>
        <p:nvSpPr>
          <p:cNvPr id="332" name="CustomShape 38"/>
          <p:cNvSpPr/>
          <p:nvPr/>
        </p:nvSpPr>
        <p:spPr>
          <a:xfrm>
            <a:off x="227520" y="3307680"/>
            <a:ext cx="320400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00664d"/>
                </a:solidFill>
                <a:latin typeface="Calibri"/>
              </a:rPr>
              <a:t>GESTION DE LA FORMATION</a:t>
            </a:r>
            <a:endParaRPr/>
          </a:p>
        </p:txBody>
      </p:sp>
      <p:sp>
        <p:nvSpPr>
          <p:cNvPr id="333" name="CustomShape 39"/>
          <p:cNvSpPr/>
          <p:nvPr/>
        </p:nvSpPr>
        <p:spPr>
          <a:xfrm>
            <a:off x="236160" y="4176360"/>
            <a:ext cx="320472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00664d"/>
                </a:solidFill>
                <a:latin typeface="Calibri"/>
              </a:rPr>
              <a:t>PRELIQUIDATION DE LA PAIE</a:t>
            </a:r>
            <a:endParaRPr/>
          </a:p>
        </p:txBody>
      </p:sp>
      <p:sp>
        <p:nvSpPr>
          <p:cNvPr id="334" name="CustomShape 40"/>
          <p:cNvSpPr/>
          <p:nvPr/>
        </p:nvSpPr>
        <p:spPr>
          <a:xfrm>
            <a:off x="864000" y="5082480"/>
            <a:ext cx="1818360" cy="27288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00664d"/>
                </a:solidFill>
                <a:latin typeface="Calibri"/>
              </a:rPr>
              <a:t>GESTION DES PENSIONS</a:t>
            </a:r>
            <a:endParaRPr/>
          </a:p>
        </p:txBody>
      </p:sp>
      <p:sp>
        <p:nvSpPr>
          <p:cNvPr id="335" name="CustomShape 41"/>
          <p:cNvSpPr/>
          <p:nvPr/>
        </p:nvSpPr>
        <p:spPr>
          <a:xfrm flipH="1" flipV="1" rot="10800000">
            <a:off x="866880" y="3588480"/>
            <a:ext cx="60480" cy="1115640"/>
          </a:xfrm>
          <a:prstGeom prst="bentConnector3">
            <a:avLst>
              <a:gd name="adj1" fmla="val -375296"/>
            </a:avLst>
          </a:prstGeom>
          <a:solidFill>
            <a:srgbClr val="00b8ff"/>
          </a:solidFill>
          <a:ln w="9360">
            <a:solidFill>
              <a:schemeClr val="tx1"/>
            </a:solidFill>
            <a:round/>
            <a:tailEnd len="med" type="triangle" w="med"/>
          </a:ln>
        </p:spPr>
        <p:style>
          <a:lnRef idx="0"/>
          <a:fillRef idx="0"/>
          <a:effectRef idx="0"/>
          <a:fontRef idx="minor"/>
        </p:style>
      </p:sp>
      <p:sp>
        <p:nvSpPr>
          <p:cNvPr id="336" name="CustomShape 42"/>
          <p:cNvSpPr/>
          <p:nvPr/>
        </p:nvSpPr>
        <p:spPr>
          <a:xfrm flipH="1" flipV="1" rot="10800000">
            <a:off x="863280" y="5549760"/>
            <a:ext cx="71640" cy="2375640"/>
          </a:xfrm>
          <a:prstGeom prst="bentConnector3">
            <a:avLst>
              <a:gd name="adj1" fmla="val -915053"/>
            </a:avLst>
          </a:prstGeom>
          <a:solidFill>
            <a:srgbClr val="00b8ff"/>
          </a:solidFill>
          <a:ln w="9360">
            <a:solidFill>
              <a:schemeClr val="tx1"/>
            </a:solidFill>
            <a:round/>
            <a:headEnd len="med" type="triangle" w="med"/>
            <a:tailEnd len="med" type="triangle" w="med"/>
          </a:ln>
        </p:spPr>
        <p:style>
          <a:lnRef idx="0"/>
          <a:fillRef idx="0"/>
          <a:effectRef idx="0"/>
          <a:fontRef idx="minor"/>
        </p:style>
      </p:sp>
      <p:sp>
        <p:nvSpPr>
          <p:cNvPr id="337" name="CustomShape 43"/>
          <p:cNvSpPr/>
          <p:nvPr/>
        </p:nvSpPr>
        <p:spPr>
          <a:xfrm flipV="1">
            <a:off x="8663040" y="3242160"/>
            <a:ext cx="1043640" cy="1331640"/>
          </a:xfrm>
          <a:prstGeom prst="curvedConnector2">
            <a:avLst/>
          </a:prstGeom>
          <a:solidFill>
            <a:srgbClr val="00b8ff"/>
          </a:solidFill>
          <a:ln w="9360">
            <a:solidFill>
              <a:schemeClr val="tx1"/>
            </a:solidFill>
            <a:round/>
            <a:tailEnd len="med" type="triangle" w="med"/>
          </a:ln>
        </p:spPr>
        <p:style>
          <a:lnRef idx="0"/>
          <a:fillRef idx="0"/>
          <a:effectRef idx="0"/>
          <a:fontRef idx="minor"/>
        </p:style>
      </p:sp>
      <p:sp>
        <p:nvSpPr>
          <p:cNvPr id="338" name="CustomShape 44"/>
          <p:cNvSpPr/>
          <p:nvPr/>
        </p:nvSpPr>
        <p:spPr>
          <a:xfrm flipH="1" flipV="1" rot="10800000">
            <a:off x="7108560" y="855000"/>
            <a:ext cx="59040" cy="143640"/>
          </a:xfrm>
          <a:prstGeom prst="bentConnector3">
            <a:avLst>
              <a:gd name="adj1" fmla="val -569749"/>
            </a:avLst>
          </a:prstGeom>
          <a:solidFill>
            <a:srgbClr val="00b8ff"/>
          </a:solidFill>
          <a:ln w="9360">
            <a:solidFill>
              <a:srgbClr val="ff0000"/>
            </a:solidFill>
            <a:round/>
            <a:headEnd len="med" type="triangle" w="med"/>
            <a:tailEnd len="med" type="triangle" w="med"/>
          </a:ln>
        </p:spPr>
        <p:style>
          <a:lnRef idx="0"/>
          <a:fillRef idx="0"/>
          <a:effectRef idx="0"/>
          <a:fontRef idx="minor"/>
        </p:style>
      </p:sp>
      <p:sp>
        <p:nvSpPr>
          <p:cNvPr id="339" name="CustomShape 45"/>
          <p:cNvSpPr/>
          <p:nvPr/>
        </p:nvSpPr>
        <p:spPr>
          <a:xfrm flipH="1" flipV="1" rot="10800000">
            <a:off x="7112880" y="648360"/>
            <a:ext cx="59040" cy="143640"/>
          </a:xfrm>
          <a:prstGeom prst="bentConnector3">
            <a:avLst>
              <a:gd name="adj1" fmla="val -569749"/>
            </a:avLst>
          </a:prstGeom>
          <a:solidFill>
            <a:srgbClr val="00b8ff"/>
          </a:solidFill>
          <a:ln w="9360">
            <a:solidFill>
              <a:srgbClr val="000000"/>
            </a:solidFill>
            <a:round/>
            <a:headEnd len="med" type="triangle" w="med"/>
            <a:tailEnd len="med" type="triangle" w="med"/>
          </a:ln>
        </p:spPr>
        <p:style>
          <a:lnRef idx="0"/>
          <a:fillRef idx="0"/>
          <a:effectRef idx="0"/>
          <a:fontRef idx="minor"/>
        </p:style>
      </p:sp>
      <p:sp>
        <p:nvSpPr>
          <p:cNvPr id="340" name="CustomShape 46"/>
          <p:cNvSpPr/>
          <p:nvPr/>
        </p:nvSpPr>
        <p:spPr>
          <a:xfrm>
            <a:off x="6708960" y="360000"/>
            <a:ext cx="372600" cy="360"/>
          </a:xfrm>
          <a:prstGeom prst="straightConnector1">
            <a:avLst/>
          </a:prstGeom>
          <a:solidFill>
            <a:srgbClr val="00b8ff"/>
          </a:solidFill>
          <a:ln w="9360">
            <a:solidFill>
              <a:schemeClr val="tx1"/>
            </a:solidFill>
            <a:round/>
            <a:tailEnd len="med" type="triangle" w="med"/>
          </a:ln>
        </p:spPr>
        <p:style>
          <a:lnRef idx="0"/>
          <a:fillRef idx="0"/>
          <a:effectRef idx="0"/>
          <a:fontRef idx="minor"/>
        </p:style>
      </p:sp>
      <p:sp>
        <p:nvSpPr>
          <p:cNvPr id="341" name="CustomShape 47"/>
          <p:cNvSpPr/>
          <p:nvPr/>
        </p:nvSpPr>
        <p:spPr>
          <a:xfrm>
            <a:off x="8490960" y="649080"/>
            <a:ext cx="332280" cy="343440"/>
          </a:xfrm>
          <a:prstGeom prst="mathMultiply">
            <a:avLst>
              <a:gd name="adj1" fmla="val 23520"/>
            </a:avLst>
          </a:prstGeom>
          <a:solidFill>
            <a:srgbClr val="ff0000"/>
          </a:solidFill>
          <a:ln w="9360">
            <a:solidFill>
              <a:srgbClr val="ff0000"/>
            </a:solidFill>
            <a:round/>
          </a:ln>
        </p:spPr>
        <p:style>
          <a:lnRef idx="0"/>
          <a:fillRef idx="0"/>
          <a:effectRef idx="0"/>
          <a:fontRef idx="minor"/>
        </p:style>
      </p:sp>
      <p:sp>
        <p:nvSpPr>
          <p:cNvPr id="342" name="CustomShape 48"/>
          <p:cNvSpPr/>
          <p:nvPr/>
        </p:nvSpPr>
        <p:spPr>
          <a:xfrm rot="16200000">
            <a:off x="-175320" y="3457800"/>
            <a:ext cx="1098000" cy="364320"/>
          </a:xfrm>
          <a:prstGeom prst="rect">
            <a:avLst/>
          </a:prstGeom>
          <a:noFill/>
          <a:ln w="9360">
            <a:solidFill>
              <a:schemeClr val="bg1"/>
            </a:solidFill>
            <a:round/>
          </a:ln>
        </p:spPr>
        <p:style>
          <a:lnRef idx="0"/>
          <a:fillRef idx="0"/>
          <a:effectRef idx="0"/>
          <a:fontRef idx="minor"/>
        </p:style>
        <p:txBody>
          <a:bodyPr lIns="90000" rIns="90000" tIns="45000" bIns="45000"/>
          <a:p>
            <a:pPr>
              <a:lnSpc>
                <a:spcPct val="100000"/>
              </a:lnSpc>
            </a:pPr>
            <a:endParaRPr/>
          </a:p>
          <a:p>
            <a:pPr>
              <a:lnSpc>
                <a:spcPct val="100000"/>
              </a:lnSpc>
            </a:pPr>
            <a:r>
              <a:rPr b="1" i="1" lang="fr-FR" sz="1000" strike="noStrike">
                <a:solidFill>
                  <a:srgbClr val="ff0000"/>
                </a:solidFill>
                <a:latin typeface="Calibri"/>
              </a:rPr>
              <a:t>Double saisie</a:t>
            </a:r>
            <a:endParaRPr/>
          </a:p>
        </p:txBody>
      </p:sp>
      <p:sp>
        <p:nvSpPr>
          <p:cNvPr id="343" name="CustomShape 49"/>
          <p:cNvSpPr/>
          <p:nvPr/>
        </p:nvSpPr>
        <p:spPr>
          <a:xfrm>
            <a:off x="7042320" y="6348960"/>
            <a:ext cx="359640" cy="393120"/>
          </a:xfrm>
          <a:prstGeom prst="mathPlus">
            <a:avLst>
              <a:gd name="adj1" fmla="val 23520"/>
            </a:avLst>
          </a:prstGeom>
          <a:solidFill>
            <a:schemeClr val="accent2"/>
          </a:solidFill>
          <a:ln w="9360">
            <a:noFill/>
          </a:ln>
        </p:spPr>
        <p:style>
          <a:lnRef idx="0"/>
          <a:fillRef idx="0"/>
          <a:effectRef idx="0"/>
          <a:fontRef idx="minor"/>
        </p:style>
      </p:sp>
      <p:sp>
        <p:nvSpPr>
          <p:cNvPr id="344" name="CustomShape 50"/>
          <p:cNvSpPr/>
          <p:nvPr/>
        </p:nvSpPr>
        <p:spPr>
          <a:xfrm flipV="1">
            <a:off x="2738160" y="5618160"/>
            <a:ext cx="4663440" cy="19800"/>
          </a:xfrm>
          <a:prstGeom prst="straightConnector1">
            <a:avLst/>
          </a:prstGeom>
          <a:solidFill>
            <a:srgbClr val="00b8ff"/>
          </a:solidFill>
          <a:ln w="28440">
            <a:solidFill>
              <a:schemeClr val="accent1">
                <a:lumMod val="75000"/>
              </a:schemeClr>
            </a:solidFill>
            <a:custDash>
              <a:ds d="300000" sp="100000"/>
            </a:custDash>
            <a:round/>
            <a:tailEnd len="med" type="triangle" w="med"/>
          </a:ln>
        </p:spPr>
        <p:style>
          <a:lnRef idx="0"/>
          <a:fillRef idx="0"/>
          <a:effectRef idx="0"/>
          <a:fontRef idx="minor"/>
        </p:style>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TextShape 1"/>
          <p:cNvSpPr txBox="1"/>
          <p:nvPr/>
        </p:nvSpPr>
        <p:spPr>
          <a:xfrm>
            <a:off x="6738840" y="6532560"/>
            <a:ext cx="2304720" cy="290160"/>
          </a:xfrm>
          <a:prstGeom prst="rect">
            <a:avLst/>
          </a:prstGeom>
          <a:noFill/>
          <a:ln>
            <a:noFill/>
          </a:ln>
        </p:spPr>
        <p:txBody>
          <a:bodyPr lIns="90000" rIns="90000" tIns="46800" bIns="46800"/>
          <a:p>
            <a:pPr algn="r">
              <a:lnSpc>
                <a:spcPct val="100000"/>
              </a:lnSpc>
            </a:pPr>
            <a:fld id="{5F924659-A2D9-4550-8363-5AE4664F6D52}" type="slidenum">
              <a:rPr lang="fr-FR" sz="1200" strike="noStrike">
                <a:solidFill>
                  <a:srgbClr val="465741"/>
                </a:solidFill>
                <a:latin typeface="Trebuchet MS"/>
                <a:ea typeface="Lucida Sans Unicode"/>
              </a:rPr>
              <a:t>&lt;numéro&gt;</a:t>
            </a:fld>
            <a:endParaRPr/>
          </a:p>
        </p:txBody>
      </p:sp>
      <p:sp>
        <p:nvSpPr>
          <p:cNvPr id="346" name="CustomShape 2"/>
          <p:cNvSpPr/>
          <p:nvPr/>
        </p:nvSpPr>
        <p:spPr>
          <a:xfrm>
            <a:off x="797040" y="125280"/>
            <a:ext cx="883692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ea typeface="Lucida Sans Unicode"/>
              </a:rPr>
              <a:t>ELEMENTS DE CONTEXTE</a:t>
            </a:r>
            <a:endParaRPr/>
          </a:p>
          <a:p>
            <a:pPr>
              <a:lnSpc>
                <a:spcPct val="90000"/>
              </a:lnSpc>
            </a:pPr>
            <a:r>
              <a:rPr i="1" lang="fr-FR" sz="2400" strike="noStrike">
                <a:solidFill>
                  <a:srgbClr val="006666"/>
                </a:solidFill>
                <a:latin typeface="Trebuchet MS"/>
                <a:ea typeface="Lucida Sans Unicode"/>
              </a:rPr>
              <a:t>Rappel des grands jalons du projet</a:t>
            </a:r>
            <a:endParaRPr/>
          </a:p>
        </p:txBody>
      </p:sp>
      <p:sp>
        <p:nvSpPr>
          <p:cNvPr id="347" name="CustomShape 3"/>
          <p:cNvSpPr/>
          <p:nvPr/>
        </p:nvSpPr>
        <p:spPr>
          <a:xfrm>
            <a:off x="834480" y="2133000"/>
            <a:ext cx="9073080" cy="4186440"/>
          </a:xfrm>
          <a:prstGeom prst="swooshArrow">
            <a:avLst>
              <a:gd name="adj1" fmla="val 25000"/>
              <a:gd name="adj2" fmla="val 25000"/>
            </a:avLst>
          </a:prstGeom>
          <a:ln>
            <a:noFill/>
          </a:ln>
        </p:spPr>
        <p:style>
          <a:lnRef idx="0">
            <a:schemeClr val="dk1">
              <a:hueOff val="0"/>
              <a:satOff val="0"/>
              <a:lumOff val="0"/>
              <a:alphaOff val="0"/>
            </a:schemeClr>
          </a:lnRef>
          <a:fillRef idx="1">
            <a:schemeClr val="dk1">
              <a:tint val="40000"/>
              <a:hueOff val="0"/>
              <a:satOff val="0"/>
              <a:lumOff val="0"/>
              <a:alphaOff val="0"/>
            </a:schemeClr>
          </a:fillRef>
          <a:effectRef idx="2">
            <a:schemeClr val="dk1">
              <a:tint val="40000"/>
              <a:hueOff val="0"/>
              <a:satOff val="0"/>
              <a:lumOff val="0"/>
              <a:alphaOff val="0"/>
            </a:schemeClr>
          </a:effectRef>
          <a:fontRef idx="minor"/>
        </p:style>
      </p:sp>
      <p:sp>
        <p:nvSpPr>
          <p:cNvPr id="348" name="CustomShape 4"/>
          <p:cNvSpPr/>
          <p:nvPr/>
        </p:nvSpPr>
        <p:spPr>
          <a:xfrm>
            <a:off x="8264160" y="2952000"/>
            <a:ext cx="528840" cy="528840"/>
          </a:xfrm>
          <a:prstGeom prst="ellipse">
            <a:avLst/>
          </a:prstGeom>
          <a:blipFill>
            <a:blip r:embed="rId1"/>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49" name="CustomShape 5"/>
          <p:cNvSpPr/>
          <p:nvPr/>
        </p:nvSpPr>
        <p:spPr>
          <a:xfrm>
            <a:off x="7263720" y="3078360"/>
            <a:ext cx="528840" cy="528840"/>
          </a:xfrm>
          <a:prstGeom prst="ellipse">
            <a:avLst/>
          </a:prstGeom>
          <a:blipFill>
            <a:blip r:embed="rId2"/>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0" name="CustomShape 6"/>
          <p:cNvSpPr/>
          <p:nvPr/>
        </p:nvSpPr>
        <p:spPr>
          <a:xfrm>
            <a:off x="6263280" y="3242520"/>
            <a:ext cx="528840" cy="528840"/>
          </a:xfrm>
          <a:prstGeom prst="ellipse">
            <a:avLst/>
          </a:prstGeom>
          <a:blipFill>
            <a:blip r:embed="rId3"/>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1" name="CustomShape 7"/>
          <p:cNvSpPr/>
          <p:nvPr/>
        </p:nvSpPr>
        <p:spPr>
          <a:xfrm>
            <a:off x="5288040" y="3455640"/>
            <a:ext cx="503640" cy="503640"/>
          </a:xfrm>
          <a:prstGeom prst="ellipse">
            <a:avLst/>
          </a:prstGeom>
          <a:solidFill>
            <a:srgbClr val="ffc000"/>
          </a:solid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2" name="CustomShape 8"/>
          <p:cNvSpPr/>
          <p:nvPr/>
        </p:nvSpPr>
        <p:spPr>
          <a:xfrm>
            <a:off x="4348800" y="3775320"/>
            <a:ext cx="467640" cy="467640"/>
          </a:xfrm>
          <a:prstGeom prst="ellipse">
            <a:avLst/>
          </a:prstGeom>
          <a:blipFill>
            <a:blip r:embed="rId4"/>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3" name="CustomShape 9"/>
          <p:cNvSpPr/>
          <p:nvPr/>
        </p:nvSpPr>
        <p:spPr>
          <a:xfrm>
            <a:off x="3225600" y="4221000"/>
            <a:ext cx="431640" cy="431640"/>
          </a:xfrm>
          <a:prstGeom prst="ellipse">
            <a:avLst/>
          </a:prstGeom>
          <a:blipFill>
            <a:blip r:embed="rId5"/>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4" name="CustomShape 10"/>
          <p:cNvSpPr/>
          <p:nvPr/>
        </p:nvSpPr>
        <p:spPr>
          <a:xfrm>
            <a:off x="2361600" y="4653000"/>
            <a:ext cx="359640" cy="359640"/>
          </a:xfrm>
          <a:prstGeom prst="ellipse">
            <a:avLst/>
          </a:prstGeom>
          <a:blipFill>
            <a:blip r:embed="rId6"/>
            <a:stretch>
              <a:fillRect/>
            </a:stretch>
          </a:blipFill>
          <a:ln>
            <a:noFill/>
          </a:ln>
          <a:effectLst>
            <a:outerShdw algn="ctr" blurRad="57150" dir="5400000" dist="19050" rotWithShape="0">
              <a:srgbClr val="000000">
                <a:alpha val="63000"/>
              </a:srgbClr>
            </a:outerShdw>
          </a:effectLst>
        </p:spPr>
        <p:style>
          <a:lnRef idx="0">
            <a:schemeClr val="dk1">
              <a:shade val="80000"/>
              <a:hueOff val="0"/>
              <a:satOff val="0"/>
              <a:lumOff val="0"/>
              <a:alphaOff val="0"/>
            </a:schemeClr>
          </a:lnRef>
          <a:fillRef idx="0"/>
          <a:effectRef idx="3">
            <a:schemeClr val="lt1">
              <a:hueOff val="0"/>
              <a:satOff val="0"/>
              <a:lumOff val="0"/>
              <a:alphaOff val="0"/>
            </a:schemeClr>
          </a:effectRef>
          <a:fontRef idx="minor"/>
        </p:style>
      </p:sp>
      <p:sp>
        <p:nvSpPr>
          <p:cNvPr id="355" name="CustomShape 11"/>
          <p:cNvSpPr/>
          <p:nvPr/>
        </p:nvSpPr>
        <p:spPr>
          <a:xfrm rot="5400000">
            <a:off x="7801200" y="3678120"/>
            <a:ext cx="719640" cy="1661040"/>
          </a:xfrm>
          <a:prstGeom prst="callout1">
            <a:avLst>
              <a:gd name="adj1" fmla="val 44956"/>
              <a:gd name="adj2" fmla="val 5777"/>
              <a:gd name="adj3" fmla="val 34756"/>
              <a:gd name="adj4" fmla="val -60505"/>
            </a:avLst>
          </a:prstGeom>
          <a:noFill/>
          <a:ln w="9360">
            <a:noFill/>
          </a:ln>
        </p:spPr>
        <p:style>
          <a:lnRef idx="0"/>
          <a:fillRef idx="0"/>
          <a:effectRef idx="0"/>
          <a:fontRef idx="minor"/>
        </p:style>
        <p:txBody>
          <a:bodyPr lIns="0" rIns="0" tIns="166320" bIns="0"/>
          <a:p>
            <a:pPr algn="ctr">
              <a:lnSpc>
                <a:spcPct val="90000"/>
              </a:lnSpc>
            </a:pPr>
            <a:r>
              <a:rPr b="1" i="1" lang="fr-FR" sz="1200" strike="noStrike">
                <a:solidFill>
                  <a:srgbClr val="7f7f7f"/>
                </a:solidFill>
                <a:latin typeface="Calibri"/>
                <a:ea typeface="Lucida Sans Unicode"/>
              </a:rPr>
              <a:t>Janvier 2018</a:t>
            </a:r>
            <a:endParaRPr/>
          </a:p>
          <a:p>
            <a:pPr algn="ctr">
              <a:lnSpc>
                <a:spcPct val="90000"/>
              </a:lnSpc>
            </a:pPr>
            <a:r>
              <a:rPr b="1" i="1" lang="fr-FR" sz="1200" strike="noStrike">
                <a:solidFill>
                  <a:srgbClr val="002060"/>
                </a:solidFill>
                <a:latin typeface="Calibri"/>
                <a:ea typeface="Lucida Sans Unicode"/>
              </a:rPr>
              <a:t>Déploiement du module Pré-liquidation</a:t>
            </a:r>
            <a:endParaRPr/>
          </a:p>
        </p:txBody>
      </p:sp>
      <p:sp>
        <p:nvSpPr>
          <p:cNvPr id="356" name="CustomShape 12"/>
          <p:cNvSpPr/>
          <p:nvPr/>
        </p:nvSpPr>
        <p:spPr>
          <a:xfrm rot="5400000">
            <a:off x="5856840" y="4182120"/>
            <a:ext cx="719640" cy="1661040"/>
          </a:xfrm>
          <a:prstGeom prst="callout1">
            <a:avLst>
              <a:gd name="adj1" fmla="val 49324"/>
              <a:gd name="adj2" fmla="val -6317"/>
              <a:gd name="adj3" fmla="val 34756"/>
              <a:gd name="adj4" fmla="val -100818"/>
            </a:avLst>
          </a:prstGeom>
          <a:noFill/>
          <a:ln w="9360">
            <a:noFill/>
          </a:ln>
        </p:spPr>
        <p:style>
          <a:lnRef idx="0"/>
          <a:fillRef idx="0"/>
          <a:effectRef idx="0"/>
          <a:fontRef idx="minor"/>
        </p:style>
        <p:txBody>
          <a:bodyPr lIns="0" rIns="0" tIns="166320" bIns="0"/>
          <a:p>
            <a:pPr algn="ctr">
              <a:lnSpc>
                <a:spcPct val="90000"/>
              </a:lnSpc>
            </a:pPr>
            <a:r>
              <a:rPr b="1" i="1" lang="fr-FR" sz="1200" strike="noStrike">
                <a:solidFill>
                  <a:srgbClr val="7f7f7f"/>
                </a:solidFill>
                <a:latin typeface="Calibri"/>
                <a:ea typeface="Lucida Sans Unicode"/>
              </a:rPr>
              <a:t>Courant 2016</a:t>
            </a:r>
            <a:endParaRPr/>
          </a:p>
          <a:p>
            <a:pPr algn="ctr">
              <a:lnSpc>
                <a:spcPct val="90000"/>
              </a:lnSpc>
            </a:pPr>
            <a:r>
              <a:rPr b="1" i="1" lang="fr-FR" sz="1200" strike="noStrike">
                <a:solidFill>
                  <a:srgbClr val="002060"/>
                </a:solidFill>
                <a:latin typeface="Calibri"/>
                <a:ea typeface="Lucida Sans Unicode"/>
              </a:rPr>
              <a:t>Déploiement du module Self-Service</a:t>
            </a:r>
            <a:endParaRPr/>
          </a:p>
          <a:p>
            <a:pPr algn="ctr">
              <a:lnSpc>
                <a:spcPct val="90000"/>
              </a:lnSpc>
            </a:pPr>
            <a:endParaRPr/>
          </a:p>
        </p:txBody>
      </p:sp>
      <p:sp>
        <p:nvSpPr>
          <p:cNvPr id="357" name="CustomShape 13"/>
          <p:cNvSpPr/>
          <p:nvPr/>
        </p:nvSpPr>
        <p:spPr>
          <a:xfrm rot="5400000">
            <a:off x="3984840" y="4542120"/>
            <a:ext cx="719640" cy="1661040"/>
          </a:xfrm>
          <a:prstGeom prst="callout1">
            <a:avLst>
              <a:gd name="adj1" fmla="val 48450"/>
              <a:gd name="adj2" fmla="val 1745"/>
              <a:gd name="adj3" fmla="val 37376"/>
              <a:gd name="adj4" fmla="val -106866"/>
            </a:avLst>
          </a:prstGeom>
          <a:noFill/>
          <a:ln w="9360">
            <a:noFill/>
          </a:ln>
        </p:spPr>
        <p:style>
          <a:lnRef idx="0"/>
          <a:fillRef idx="0"/>
          <a:effectRef idx="0"/>
          <a:fontRef idx="minor"/>
        </p:style>
        <p:txBody>
          <a:bodyPr lIns="0" rIns="0" tIns="166320" bIns="0"/>
          <a:p>
            <a:pPr algn="ctr">
              <a:lnSpc>
                <a:spcPct val="90000"/>
              </a:lnSpc>
            </a:pPr>
            <a:r>
              <a:rPr b="1" i="1" lang="fr-FR" sz="1200" strike="noStrike">
                <a:solidFill>
                  <a:srgbClr val="7f7f7f"/>
                </a:solidFill>
                <a:latin typeface="Calibri"/>
                <a:ea typeface="Lucida Sans Unicode"/>
              </a:rPr>
              <a:t>18 décembre 2015</a:t>
            </a:r>
            <a:r>
              <a:rPr b="1" i="1" lang="fr-FR" sz="1200" strike="noStrike">
                <a:solidFill>
                  <a:srgbClr val="7f7f7f"/>
                </a:solidFill>
                <a:latin typeface="Calibri"/>
                <a:ea typeface="Lucida Sans Unicode"/>
              </a:rPr>
              <a:t>
</a:t>
            </a:r>
            <a:r>
              <a:rPr b="1" lang="fr-FR" sz="1200" strike="noStrike">
                <a:solidFill>
                  <a:srgbClr val="002060"/>
                </a:solidFill>
                <a:latin typeface="Calibri"/>
                <a:ea typeface="Lucida Sans Unicode"/>
              </a:rPr>
              <a:t>Arrêt de la gestion dans Rhapsodie</a:t>
            </a:r>
            <a:endParaRPr/>
          </a:p>
          <a:p>
            <a:pPr algn="ctr">
              <a:lnSpc>
                <a:spcPct val="90000"/>
              </a:lnSpc>
            </a:pPr>
            <a:endParaRPr/>
          </a:p>
        </p:txBody>
      </p:sp>
      <p:sp>
        <p:nvSpPr>
          <p:cNvPr id="358" name="CustomShape 14"/>
          <p:cNvSpPr/>
          <p:nvPr/>
        </p:nvSpPr>
        <p:spPr>
          <a:xfrm rot="5400000">
            <a:off x="667080" y="3750120"/>
            <a:ext cx="719640" cy="1661040"/>
          </a:xfrm>
          <a:prstGeom prst="callout1">
            <a:avLst>
              <a:gd name="adj1" fmla="val 48450"/>
              <a:gd name="adj2" fmla="val -16396"/>
              <a:gd name="adj3" fmla="val 36503"/>
              <a:gd name="adj4" fmla="val -82677"/>
            </a:avLst>
          </a:prstGeom>
          <a:noFill/>
          <a:ln w="9360">
            <a:noFill/>
          </a:ln>
        </p:spPr>
        <p:style>
          <a:lnRef idx="0"/>
          <a:fillRef idx="0"/>
          <a:effectRef idx="0"/>
          <a:fontRef idx="minor"/>
        </p:style>
        <p:txBody>
          <a:bodyPr lIns="0" rIns="0" tIns="166320" bIns="0"/>
          <a:p>
            <a:pPr algn="ctr">
              <a:lnSpc>
                <a:spcPct val="90000"/>
              </a:lnSpc>
            </a:pPr>
            <a:r>
              <a:rPr b="1" i="1" lang="fr-FR" sz="1200" strike="noStrike">
                <a:solidFill>
                  <a:srgbClr val="7f7f7f"/>
                </a:solidFill>
                <a:latin typeface="Calibri"/>
                <a:ea typeface="Lucida Sans Unicode"/>
              </a:rPr>
              <a:t>Fin sept 2015</a:t>
            </a:r>
            <a:r>
              <a:rPr b="1" i="1" lang="fr-FR" sz="1200" strike="noStrike">
                <a:solidFill>
                  <a:srgbClr val="7f7f7f"/>
                </a:solidFill>
                <a:latin typeface="Calibri"/>
                <a:ea typeface="Lucida Sans Unicode"/>
              </a:rPr>
              <a:t>
</a:t>
            </a:r>
            <a:r>
              <a:rPr b="1" lang="fr-FR" sz="1200" strike="noStrike">
                <a:solidFill>
                  <a:srgbClr val="002060"/>
                </a:solidFill>
                <a:latin typeface="Calibri"/>
                <a:ea typeface="Lucida Sans Unicode"/>
              </a:rPr>
              <a:t>Fin de la Recette Métier  </a:t>
            </a:r>
            <a:endParaRPr/>
          </a:p>
        </p:txBody>
      </p:sp>
      <p:sp>
        <p:nvSpPr>
          <p:cNvPr id="359" name="CustomShape 15"/>
          <p:cNvSpPr/>
          <p:nvPr/>
        </p:nvSpPr>
        <p:spPr>
          <a:xfrm rot="16200000">
            <a:off x="2002680" y="2884680"/>
            <a:ext cx="935640" cy="2073240"/>
          </a:xfrm>
          <a:prstGeom prst="callout1">
            <a:avLst>
              <a:gd name="adj1" fmla="val 50950"/>
              <a:gd name="adj2" fmla="val 52136"/>
              <a:gd name="adj3" fmla="val 88700"/>
              <a:gd name="adj4" fmla="val 31439"/>
            </a:avLst>
          </a:prstGeom>
          <a:noFill/>
          <a:ln w="9360">
            <a:noFill/>
          </a:ln>
        </p:spPr>
        <p:style>
          <a:lnRef idx="0"/>
          <a:fillRef idx="0"/>
          <a:effectRef idx="0"/>
          <a:fontRef idx="minor"/>
        </p:style>
        <p:txBody>
          <a:bodyPr lIns="0" rIns="0" tIns="0" bIns="166320" vert="vert"/>
          <a:p>
            <a:pPr algn="ctr">
              <a:lnSpc>
                <a:spcPct val="90000"/>
              </a:lnSpc>
            </a:pPr>
            <a:r>
              <a:rPr b="1" i="1" lang="fr-FR" sz="1200" strike="noStrike">
                <a:solidFill>
                  <a:srgbClr val="7f7f7f"/>
                </a:solidFill>
                <a:latin typeface="Calibri"/>
                <a:ea typeface="Lucida Sans Unicode"/>
              </a:rPr>
              <a:t>Fin octobre 2015</a:t>
            </a:r>
            <a:endParaRPr/>
          </a:p>
          <a:p>
            <a:pPr algn="ctr">
              <a:lnSpc>
                <a:spcPct val="90000"/>
              </a:lnSpc>
            </a:pPr>
            <a:r>
              <a:rPr b="1" lang="fr-FR" sz="1200" strike="noStrike">
                <a:solidFill>
                  <a:srgbClr val="002060"/>
                </a:solidFill>
                <a:latin typeface="Calibri"/>
                <a:ea typeface="Lucida Sans Unicode"/>
              </a:rPr>
              <a:t>Démarrage des formations </a:t>
            </a:r>
            <a:endParaRPr/>
          </a:p>
          <a:p>
            <a:pPr algn="ctr">
              <a:lnSpc>
                <a:spcPct val="90000"/>
              </a:lnSpc>
            </a:pPr>
            <a:r>
              <a:rPr b="1" lang="fr-FR" sz="1200" strike="noStrike">
                <a:solidFill>
                  <a:srgbClr val="002060"/>
                </a:solidFill>
                <a:latin typeface="Calibri"/>
                <a:ea typeface="Lucida Sans Unicode"/>
              </a:rPr>
              <a:t>Fin de le reprise des données</a:t>
            </a:r>
            <a:endParaRPr/>
          </a:p>
          <a:p>
            <a:pPr algn="ctr">
              <a:lnSpc>
                <a:spcPct val="90000"/>
              </a:lnSpc>
            </a:pPr>
            <a:endParaRPr/>
          </a:p>
        </p:txBody>
      </p:sp>
      <p:sp>
        <p:nvSpPr>
          <p:cNvPr id="360" name="CustomShape 16"/>
          <p:cNvSpPr/>
          <p:nvPr/>
        </p:nvSpPr>
        <p:spPr>
          <a:xfrm rot="16200000">
            <a:off x="3834360" y="1928880"/>
            <a:ext cx="935640" cy="2448000"/>
          </a:xfrm>
          <a:prstGeom prst="callout1">
            <a:avLst>
              <a:gd name="adj1" fmla="val 54913"/>
              <a:gd name="adj2" fmla="val 39733"/>
              <a:gd name="adj3" fmla="val 92344"/>
              <a:gd name="adj4" fmla="val 8182"/>
            </a:avLst>
          </a:prstGeom>
          <a:noFill/>
          <a:ln w="28440">
            <a:noFill/>
          </a:ln>
        </p:spPr>
        <p:style>
          <a:lnRef idx="0"/>
          <a:fillRef idx="0"/>
          <a:effectRef idx="0"/>
          <a:fontRef idx="minor"/>
        </p:style>
        <p:txBody>
          <a:bodyPr lIns="0" rIns="0" tIns="0" bIns="166320" vert="vert"/>
          <a:p>
            <a:pPr algn="ctr">
              <a:lnSpc>
                <a:spcPct val="90000"/>
              </a:lnSpc>
            </a:pPr>
            <a:r>
              <a:rPr b="1" i="1" lang="fr-FR" sz="1200" strike="noStrike">
                <a:solidFill>
                  <a:srgbClr val="7f7f7f"/>
                </a:solidFill>
                <a:latin typeface="Calibri"/>
                <a:ea typeface="Lucida Sans Unicode"/>
              </a:rPr>
              <a:t>11 janvier 2016 </a:t>
            </a:r>
            <a:r>
              <a:rPr b="1" i="1" lang="fr-FR" sz="1200" strike="noStrike">
                <a:solidFill>
                  <a:srgbClr val="002060"/>
                </a:solidFill>
                <a:latin typeface="Calibri"/>
                <a:ea typeface="Lucida Sans Unicode"/>
              </a:rPr>
              <a:t>
</a:t>
            </a:r>
            <a:r>
              <a:rPr b="1" lang="fr-FR" sz="1200" strike="noStrike">
                <a:solidFill>
                  <a:srgbClr val="002060"/>
                </a:solidFill>
                <a:latin typeface="Calibri"/>
                <a:ea typeface="Lucida Sans Unicode"/>
              </a:rPr>
              <a:t>Ouverture du nouveau SIRH sur le périmètre GA</a:t>
            </a:r>
            <a:endParaRPr/>
          </a:p>
          <a:p>
            <a:pPr algn="ctr">
              <a:lnSpc>
                <a:spcPct val="90000"/>
              </a:lnSpc>
            </a:pPr>
            <a:endParaRPr/>
          </a:p>
        </p:txBody>
      </p:sp>
      <p:sp>
        <p:nvSpPr>
          <p:cNvPr id="361" name="CustomShape 17"/>
          <p:cNvSpPr/>
          <p:nvPr/>
        </p:nvSpPr>
        <p:spPr>
          <a:xfrm rot="16200000">
            <a:off x="5817960" y="981000"/>
            <a:ext cx="1151640" cy="2592000"/>
          </a:xfrm>
          <a:prstGeom prst="callout1">
            <a:avLst>
              <a:gd name="adj1" fmla="val 48985"/>
              <a:gd name="adj2" fmla="val 31980"/>
              <a:gd name="adj3" fmla="val 80026"/>
              <a:gd name="adj4" fmla="val -540"/>
            </a:avLst>
          </a:prstGeom>
          <a:noFill/>
          <a:ln w="9360">
            <a:noFill/>
          </a:ln>
        </p:spPr>
        <p:style>
          <a:lnRef idx="0"/>
          <a:fillRef idx="0"/>
          <a:effectRef idx="0"/>
          <a:fontRef idx="minor"/>
        </p:style>
        <p:txBody>
          <a:bodyPr lIns="0" rIns="0" tIns="0" bIns="166320" vert="vert"/>
          <a:p>
            <a:pPr algn="ctr">
              <a:lnSpc>
                <a:spcPct val="90000"/>
              </a:lnSpc>
            </a:pPr>
            <a:r>
              <a:rPr b="1" i="1" lang="fr-FR" sz="1200" strike="noStrike">
                <a:solidFill>
                  <a:srgbClr val="7f7f7f"/>
                </a:solidFill>
                <a:latin typeface="Calibri"/>
                <a:ea typeface="Lucida Sans Unicode"/>
              </a:rPr>
              <a:t>Janvier 2017</a:t>
            </a:r>
            <a:endParaRPr/>
          </a:p>
          <a:p>
            <a:pPr algn="ctr">
              <a:lnSpc>
                <a:spcPct val="90000"/>
              </a:lnSpc>
            </a:pPr>
            <a:r>
              <a:rPr b="1" i="1" lang="fr-FR" sz="1200" strike="noStrike">
                <a:solidFill>
                  <a:srgbClr val="002060"/>
                </a:solidFill>
                <a:latin typeface="Calibri"/>
                <a:ea typeface="Lucida Sans Unicode"/>
              </a:rPr>
              <a:t>Déploiement des modules Formation,  Emplois &amp; Compétences, Notation &amp; Evaluation, Mobilité</a:t>
            </a:r>
            <a:endParaRPr/>
          </a:p>
          <a:p>
            <a:pPr algn="ctr">
              <a:lnSpc>
                <a:spcPct val="90000"/>
              </a:lnSpc>
            </a:pPr>
            <a:endParaRPr/>
          </a:p>
        </p:txBody>
      </p:sp>
      <p:sp>
        <p:nvSpPr>
          <p:cNvPr id="362" name="Line 18"/>
          <p:cNvSpPr/>
          <p:nvPr/>
        </p:nvSpPr>
        <p:spPr>
          <a:xfrm>
            <a:off x="2649240" y="3861000"/>
            <a:ext cx="604080" cy="239040"/>
          </a:xfrm>
          <a:prstGeom prst="line">
            <a:avLst/>
          </a:prstGeom>
          <a:ln w="9360">
            <a:solidFill>
              <a:schemeClr val="tx1"/>
            </a:solidFill>
            <a:custDash>
              <a:ds d="100000" sp="100000"/>
            </a:custDash>
            <a:round/>
          </a:ln>
        </p:spPr>
      </p:sp>
      <p:sp>
        <p:nvSpPr>
          <p:cNvPr id="363" name="Line 19"/>
          <p:cNvSpPr/>
          <p:nvPr/>
        </p:nvSpPr>
        <p:spPr>
          <a:xfrm>
            <a:off x="4665600" y="3212640"/>
            <a:ext cx="603720" cy="239400"/>
          </a:xfrm>
          <a:prstGeom prst="line">
            <a:avLst/>
          </a:prstGeom>
          <a:ln w="9360">
            <a:solidFill>
              <a:schemeClr val="tx1"/>
            </a:solidFill>
            <a:custDash>
              <a:ds d="100000" sp="100000"/>
            </a:custDash>
            <a:round/>
          </a:ln>
        </p:spPr>
      </p:sp>
      <p:sp>
        <p:nvSpPr>
          <p:cNvPr id="364" name="Line 20"/>
          <p:cNvSpPr/>
          <p:nvPr/>
        </p:nvSpPr>
        <p:spPr>
          <a:xfrm>
            <a:off x="6560280" y="2539800"/>
            <a:ext cx="870840" cy="406440"/>
          </a:xfrm>
          <a:prstGeom prst="line">
            <a:avLst/>
          </a:prstGeom>
          <a:ln w="9360">
            <a:solidFill>
              <a:schemeClr val="tx1"/>
            </a:solidFill>
            <a:custDash>
              <a:ds d="100000" sp="100000"/>
            </a:custDash>
            <a:round/>
          </a:ln>
        </p:spPr>
      </p:sp>
      <p:sp>
        <p:nvSpPr>
          <p:cNvPr id="365" name="Line 21"/>
          <p:cNvSpPr/>
          <p:nvPr/>
        </p:nvSpPr>
        <p:spPr>
          <a:xfrm flipV="1">
            <a:off x="4233600" y="4365000"/>
            <a:ext cx="360000" cy="648000"/>
          </a:xfrm>
          <a:prstGeom prst="line">
            <a:avLst/>
          </a:prstGeom>
          <a:ln w="9360">
            <a:solidFill>
              <a:schemeClr val="tx1"/>
            </a:solidFill>
            <a:custDash>
              <a:ds d="100000" sp="100000"/>
            </a:custDash>
            <a:round/>
          </a:ln>
        </p:spPr>
      </p:sp>
      <p:sp>
        <p:nvSpPr>
          <p:cNvPr id="366" name="Line 22"/>
          <p:cNvSpPr/>
          <p:nvPr/>
        </p:nvSpPr>
        <p:spPr>
          <a:xfrm flipV="1">
            <a:off x="6177600" y="4005000"/>
            <a:ext cx="360360" cy="648000"/>
          </a:xfrm>
          <a:prstGeom prst="line">
            <a:avLst/>
          </a:prstGeom>
          <a:ln w="9360">
            <a:solidFill>
              <a:schemeClr val="tx1"/>
            </a:solidFill>
            <a:custDash>
              <a:ds d="100000" sp="100000"/>
            </a:custDash>
            <a:round/>
          </a:ln>
        </p:spPr>
      </p:sp>
      <p:sp>
        <p:nvSpPr>
          <p:cNvPr id="367" name="Line 23"/>
          <p:cNvSpPr/>
          <p:nvPr/>
        </p:nvSpPr>
        <p:spPr>
          <a:xfrm flipV="1">
            <a:off x="8171280" y="3717000"/>
            <a:ext cx="310680" cy="520920"/>
          </a:xfrm>
          <a:prstGeom prst="line">
            <a:avLst/>
          </a:prstGeom>
          <a:ln w="9360">
            <a:solidFill>
              <a:schemeClr val="tx1"/>
            </a:solidFill>
            <a:custDash>
              <a:ds d="100000" sp="100000"/>
            </a:custDash>
            <a:round/>
          </a:ln>
        </p:spPr>
      </p:sp>
      <p:sp>
        <p:nvSpPr>
          <p:cNvPr id="368" name="Line 24"/>
          <p:cNvSpPr/>
          <p:nvPr/>
        </p:nvSpPr>
        <p:spPr>
          <a:xfrm>
            <a:off x="1713240" y="4437000"/>
            <a:ext cx="603720" cy="239400"/>
          </a:xfrm>
          <a:prstGeom prst="line">
            <a:avLst/>
          </a:prstGeom>
          <a:ln w="9360">
            <a:solidFill>
              <a:schemeClr val="tx1"/>
            </a:solidFill>
            <a:custDash>
              <a:ds d="100000" sp="100000"/>
            </a:custDash>
            <a:round/>
          </a:ln>
        </p:spPr>
      </p:sp>
    </p:spTree>
  </p:cSld>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mph" presetID="6">
                                  <p:stCondLst>
                                    <p:cond delay="0"/>
                                  </p:stCondLst>
                                  <p:childTnLst/>
                                </p:cTn>
                              </p:par>
                            </p:childTnLst>
                          </p:cTn>
                        </p:par>
                      </p:childTnLst>
                    </p:cTn>
                  </p:par>
                  <p:par>
                    <p:cTn id="16" fill="hold">
                      <p:stCondLst>
                        <p:cond delay="indefinite"/>
                      </p:stCondLst>
                      <p:childTnLst>
                        <p:par>
                          <p:cTn id="17" fill="hold">
                            <p:stCondLst>
                              <p:cond delay="0"/>
                            </p:stCondLst>
                            <p:childTnLst>
                              <p:par>
                                <p:cTn id="18" nodeType="clickEffect" fill="hold" presetClass="emph" presetID="6">
                                  <p:stCondLst>
                                    <p:cond delay="0"/>
                                  </p:stCondLst>
                                  <p:childTnLst/>
                                </p:cTn>
                              </p:par>
                            </p:childTnLst>
                          </p:cTn>
                        </p:par>
                      </p:childTnLst>
                    </p:cTn>
                  </p:par>
                  <p:par>
                    <p:cTn id="19" fill="hold">
                      <p:stCondLst>
                        <p:cond delay="indefinite"/>
                      </p:stCondLst>
                      <p:childTnLst>
                        <p:par>
                          <p:cTn id="20" fill="hold">
                            <p:stCondLst>
                              <p:cond delay="0"/>
                            </p:stCondLst>
                            <p:childTnLst>
                              <p:par>
                                <p:cTn id="21" nodeType="clickEffect" fill="hold" presetClass="emph" presetID="6">
                                  <p:stCondLst>
                                    <p:cond delay="0"/>
                                  </p:stCondLst>
                                  <p:childTnLst/>
                                </p:cTn>
                              </p:par>
                            </p:childTnLst>
                          </p:cTn>
                        </p:par>
                      </p:childTnLst>
                    </p:cTn>
                  </p:par>
                  <p:par>
                    <p:cTn id="22" fill="hold">
                      <p:stCondLst>
                        <p:cond delay="indefinite"/>
                      </p:stCondLst>
                      <p:childTnLst>
                        <p:par>
                          <p:cTn id="23" fill="hold">
                            <p:stCondLst>
                              <p:cond delay="0"/>
                            </p:stCondLst>
                            <p:childTnLst>
                              <p:par>
                                <p:cTn id="24" nodeType="clickEffect" fill="hold" presetClass="emph" presetID="6">
                                  <p:stCondLst>
                                    <p:cond delay="0"/>
                                  </p:stCondLst>
                                  <p:childTnLst/>
                                </p:cTn>
                              </p:par>
                            </p:childTnLst>
                          </p:cTn>
                        </p:par>
                      </p:childTnLst>
                    </p:cTn>
                  </p:par>
                  <p:par>
                    <p:cTn id="25" fill="hold">
                      <p:stCondLst>
                        <p:cond delay="indefinite"/>
                      </p:stCondLst>
                      <p:childTnLst>
                        <p:par>
                          <p:cTn id="26" fill="hold">
                            <p:stCondLst>
                              <p:cond delay="0"/>
                            </p:stCondLst>
                            <p:childTnLst>
                              <p:par>
                                <p:cTn id="27" nodeType="clickEffect" fill="hold" presetClass="emph" presetID="6">
                                  <p:stCondLst>
                                    <p:cond delay="0"/>
                                  </p:stCondLst>
                                  <p:childTnLst/>
                                </p:cTn>
                              </p:par>
                            </p:childTnLst>
                          </p:cTn>
                        </p:par>
                      </p:childTnLst>
                    </p:cTn>
                  </p:par>
                  <p:par>
                    <p:cTn id="28" fill="hold">
                      <p:stCondLst>
                        <p:cond delay="indefinite"/>
                      </p:stCondLst>
                      <p:childTnLst>
                        <p:par>
                          <p:cTn id="29" fill="hold">
                            <p:stCondLst>
                              <p:cond delay="0"/>
                            </p:stCondLst>
                            <p:childTnLst>
                              <p:par>
                                <p:cTn id="30" nodeType="clickEffect" fill="hold" presetClass="emph" presetID="6">
                                  <p:stCondLst>
                                    <p:cond delay="0"/>
                                  </p:stCondLst>
                                  <p:childTnLst/>
                                </p:cTn>
                              </p:par>
                            </p:childTnLst>
                          </p:cTn>
                        </p:par>
                      </p:childTnLst>
                    </p:cTn>
                  </p:par>
                  <p:par>
                    <p:cTn id="31" fill="hold">
                      <p:stCondLst>
                        <p:cond delay="indefinite"/>
                      </p:stCondLst>
                      <p:childTnLst>
                        <p:par>
                          <p:cTn id="32" fill="hold">
                            <p:stCondLst>
                              <p:cond delay="0"/>
                            </p:stCondLst>
                            <p:childTnLst>
                              <p:par>
                                <p:cTn id="33" nodeType="clickEffect" fill="hold" presetClass="emph" presetID="6">
                                  <p:stCondLst>
                                    <p:cond delay="0"/>
                                  </p:stCondLs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 name="CustomShape 1"/>
          <p:cNvSpPr/>
          <p:nvPr/>
        </p:nvSpPr>
        <p:spPr>
          <a:xfrm>
            <a:off x="182880" y="2277000"/>
            <a:ext cx="9341640" cy="1029960"/>
          </a:xfrm>
          <a:prstGeom prst="roundRect">
            <a:avLst>
              <a:gd name="adj" fmla="val 16667"/>
            </a:avLst>
          </a:prstGeom>
          <a:solidFill>
            <a:schemeClr val="bg1">
              <a:lumMod val="65000"/>
            </a:schemeClr>
          </a:solidFill>
          <a:ln w="9360">
            <a:noFill/>
          </a:ln>
        </p:spPr>
        <p:style>
          <a:lnRef idx="0"/>
          <a:fillRef idx="0"/>
          <a:effectRef idx="0"/>
          <a:fontRef idx="minor"/>
        </p:style>
      </p:sp>
      <p:sp>
        <p:nvSpPr>
          <p:cNvPr id="370" name="CustomShape 2"/>
          <p:cNvSpPr/>
          <p:nvPr/>
        </p:nvSpPr>
        <p:spPr>
          <a:xfrm>
            <a:off x="19919880" y="3670200"/>
            <a:ext cx="1318680" cy="1639440"/>
          </a:xfrm>
          <a:prstGeom prst="rect">
            <a:avLst/>
          </a:prstGeom>
          <a:solidFill>
            <a:srgbClr val="ffffff"/>
          </a:solidFill>
          <a:ln w="9360">
            <a:solidFill>
              <a:srgbClr val="4f81bd"/>
            </a:solidFill>
            <a:custDash>
              <a:ds d="500000" sp="400000"/>
            </a:custDash>
            <a:miter/>
          </a:ln>
        </p:spPr>
        <p:style>
          <a:lnRef idx="0"/>
          <a:fillRef idx="0"/>
          <a:effectRef idx="0"/>
          <a:fontRef idx="minor"/>
        </p:style>
      </p:sp>
      <p:sp>
        <p:nvSpPr>
          <p:cNvPr id="371" name="CustomShape 3"/>
          <p:cNvSpPr/>
          <p:nvPr/>
        </p:nvSpPr>
        <p:spPr>
          <a:xfrm>
            <a:off x="19919880" y="5516640"/>
            <a:ext cx="1318680" cy="7916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372" name="CustomShape 4"/>
          <p:cNvSpPr/>
          <p:nvPr/>
        </p:nvSpPr>
        <p:spPr>
          <a:xfrm>
            <a:off x="19921680" y="2629080"/>
            <a:ext cx="1318680" cy="833040"/>
          </a:xfrm>
          <a:prstGeom prst="rect">
            <a:avLst/>
          </a:prstGeom>
          <a:solidFill>
            <a:srgbClr val="ffffff"/>
          </a:solidFill>
          <a:ln w="9360">
            <a:solidFill>
              <a:srgbClr val="4f81bd"/>
            </a:solidFill>
            <a:custDash>
              <a:ds d="500000" sp="400000"/>
            </a:custDash>
            <a:miter/>
          </a:ln>
        </p:spPr>
        <p:style>
          <a:lnRef idx="0"/>
          <a:fillRef idx="0"/>
          <a:effectRef idx="0"/>
          <a:fontRef idx="minor"/>
        </p:style>
        <p:txBody>
          <a:bodyPr lIns="90000" rIns="90000" tIns="46800" bIns="46800" anchor="ctr"/>
          <a:p>
            <a:pPr algn="ctr">
              <a:lnSpc>
                <a:spcPct val="100000"/>
              </a:lnSpc>
            </a:pPr>
            <a:r>
              <a:rPr b="1" lang="fr-FR" sz="1400" strike="noStrike">
                <a:solidFill>
                  <a:srgbClr val="000000"/>
                </a:solidFill>
                <a:latin typeface="Arial"/>
                <a:ea typeface="Lucida Sans Unicode"/>
              </a:rPr>
              <a:t>15’</a:t>
            </a:r>
            <a:endParaRPr/>
          </a:p>
        </p:txBody>
      </p:sp>
      <p:sp>
        <p:nvSpPr>
          <p:cNvPr id="373" name="CustomShape 5"/>
          <p:cNvSpPr/>
          <p:nvPr/>
        </p:nvSpPr>
        <p:spPr>
          <a:xfrm>
            <a:off x="797040" y="125280"/>
            <a:ext cx="7684560" cy="858600"/>
          </a:xfrm>
          <a:prstGeom prst="rect">
            <a:avLst/>
          </a:prstGeom>
          <a:noFill/>
          <a:ln>
            <a:noFill/>
          </a:ln>
        </p:spPr>
        <p:style>
          <a:lnRef idx="0"/>
          <a:fillRef idx="0"/>
          <a:effectRef idx="0"/>
          <a:fontRef idx="minor"/>
        </p:style>
        <p:txBody>
          <a:bodyPr lIns="72000" rIns="72000" tIns="72000" bIns="72000" anchor="ctr"/>
          <a:p>
            <a:pPr>
              <a:lnSpc>
                <a:spcPct val="90000"/>
              </a:lnSpc>
            </a:pPr>
            <a:r>
              <a:rPr b="1" lang="fr-FR" sz="2400" strike="noStrike">
                <a:solidFill>
                  <a:srgbClr val="006666"/>
                </a:solidFill>
                <a:latin typeface="Trebuchet MS"/>
                <a:ea typeface="Lucida Sans Unicode"/>
              </a:rPr>
              <a:t>Agenda</a:t>
            </a:r>
            <a:endParaRPr/>
          </a:p>
        </p:txBody>
      </p:sp>
      <p:sp>
        <p:nvSpPr>
          <p:cNvPr id="374" name="CustomShape 6"/>
          <p:cNvSpPr/>
          <p:nvPr/>
        </p:nvSpPr>
        <p:spPr>
          <a:xfrm>
            <a:off x="190800" y="1340640"/>
            <a:ext cx="9442440" cy="4689000"/>
          </a:xfrm>
          <a:prstGeom prst="rect">
            <a:avLst/>
          </a:prstGeom>
          <a:noFill/>
          <a:ln>
            <a:noFill/>
          </a:ln>
        </p:spPr>
        <p:style>
          <a:lnRef idx="0"/>
          <a:fillRef idx="0"/>
          <a:effectRef idx="0"/>
          <a:fontRef idx="minor"/>
        </p:style>
        <p:txBody>
          <a:bodyPr lIns="90000" rIns="90000" tIns="45000" bIns="45000"/>
          <a:p>
            <a:pPr>
              <a:lnSpc>
                <a:spcPct val="95000"/>
              </a:lnSpc>
            </a:pPr>
            <a:r>
              <a:rPr lang="fr-FR" strike="noStrike">
                <a:solidFill>
                  <a:srgbClr val="3a005e"/>
                </a:solidFill>
                <a:latin typeface="Trebuchet MS"/>
                <a:ea typeface="Lucida Sans Unicode"/>
              </a:rPr>
              <a:t>Rappels sur le projet RenoiRH</a:t>
            </a:r>
            <a:endParaRPr/>
          </a:p>
          <a:p>
            <a:pPr lvl="1">
              <a:lnSpc>
                <a:spcPct val="95000"/>
              </a:lnSpc>
              <a:buFont typeface="Arial"/>
              <a:buChar char="•"/>
            </a:pPr>
            <a:r>
              <a:rPr lang="fr-FR" sz="1600" strike="noStrike">
                <a:solidFill>
                  <a:srgbClr val="3a005e"/>
                </a:solidFill>
                <a:latin typeface="Trebuchet MS"/>
                <a:ea typeface="Lucida Sans Unicode"/>
              </a:rPr>
              <a:t>Présentation des fonctionnalités de RenoiRH</a:t>
            </a:r>
            <a:endParaRPr/>
          </a:p>
          <a:p>
            <a:pPr lvl="1">
              <a:lnSpc>
                <a:spcPct val="95000"/>
              </a:lnSpc>
              <a:buFont typeface="Arial"/>
              <a:buChar char="•"/>
            </a:pPr>
            <a:r>
              <a:rPr lang="fr-FR" sz="1600" strike="noStrike">
                <a:solidFill>
                  <a:srgbClr val="3a005e"/>
                </a:solidFill>
                <a:latin typeface="Trebuchet MS"/>
                <a:ea typeface="Lucida Sans Unicode"/>
              </a:rPr>
              <a:t>Jalons clés du déploiement de RenoiRH</a:t>
            </a:r>
            <a:endParaRPr/>
          </a:p>
          <a:p>
            <a:pPr>
              <a:lnSpc>
                <a:spcPct val="95000"/>
              </a:lnSpc>
            </a:pPr>
            <a:endParaRPr/>
          </a:p>
          <a:p>
            <a:pPr>
              <a:lnSpc>
                <a:spcPct val="95000"/>
              </a:lnSpc>
            </a:pPr>
            <a:r>
              <a:rPr b="1" lang="fr-FR" strike="noStrike">
                <a:solidFill>
                  <a:srgbClr val="ffffff"/>
                </a:solidFill>
                <a:latin typeface="Trebuchet MS"/>
                <a:ea typeface="Lucida Sans Unicode"/>
              </a:rPr>
              <a:t>Point d’étape sur les chantiers techniques du déploiement</a:t>
            </a:r>
            <a:endParaRPr/>
          </a:p>
          <a:p>
            <a:pPr lvl="1">
              <a:lnSpc>
                <a:spcPct val="95000"/>
              </a:lnSpc>
              <a:buFont typeface="Arial"/>
              <a:buChar char="•"/>
            </a:pPr>
            <a:r>
              <a:rPr b="1" lang="fr-FR" sz="1600" strike="noStrike">
                <a:solidFill>
                  <a:srgbClr val="ffffff"/>
                </a:solidFill>
                <a:latin typeface="Trebuchet MS"/>
                <a:ea typeface="Lucida Sans Unicode"/>
              </a:rPr>
              <a:t>Chantier Reprise des Données</a:t>
            </a:r>
            <a:endParaRPr/>
          </a:p>
          <a:p>
            <a:pPr lvl="1">
              <a:lnSpc>
                <a:spcPct val="95000"/>
              </a:lnSpc>
              <a:buFont typeface="Arial"/>
              <a:buChar char="•"/>
            </a:pPr>
            <a:r>
              <a:rPr b="1" lang="fr-FR" sz="1600" strike="noStrike">
                <a:solidFill>
                  <a:srgbClr val="ffffff"/>
                </a:solidFill>
                <a:latin typeface="Trebuchet MS"/>
                <a:ea typeface="Lucida Sans Unicode"/>
              </a:rPr>
              <a:t>Chantier Recette Métier</a:t>
            </a:r>
            <a:endParaRPr/>
          </a:p>
          <a:p>
            <a:pPr lvl="1">
              <a:lnSpc>
                <a:spcPct val="95000"/>
              </a:lnSpc>
              <a:buFont typeface="Arial"/>
              <a:buChar char="•"/>
            </a:pPr>
            <a:r>
              <a:rPr b="1" lang="fr-FR" sz="1600" strike="noStrike">
                <a:solidFill>
                  <a:srgbClr val="ffffff"/>
                </a:solidFill>
                <a:latin typeface="Trebuchet MS"/>
                <a:ea typeface="Lucida Sans Unicode"/>
              </a:rPr>
              <a:t>Chantier Raccordement Technique</a:t>
            </a:r>
            <a:endParaRPr/>
          </a:p>
          <a:p>
            <a:pPr>
              <a:lnSpc>
                <a:spcPct val="95000"/>
              </a:lnSpc>
            </a:pPr>
            <a:endParaRPr/>
          </a:p>
          <a:p>
            <a:pPr>
              <a:lnSpc>
                <a:spcPct val="95000"/>
              </a:lnSpc>
            </a:pPr>
            <a:r>
              <a:rPr lang="fr-FR" strike="noStrike">
                <a:solidFill>
                  <a:srgbClr val="3a005e"/>
                </a:solidFill>
                <a:latin typeface="Trebuchet MS"/>
                <a:ea typeface="Lucida Sans Unicode"/>
              </a:rPr>
              <a:t>Point d’étape sur les chantier Conduite du Changement</a:t>
            </a:r>
            <a:endParaRPr/>
          </a:p>
          <a:p>
            <a:pPr lvl="1">
              <a:lnSpc>
                <a:spcPct val="95000"/>
              </a:lnSpc>
              <a:buFont typeface="Arial"/>
              <a:buChar char="•"/>
            </a:pPr>
            <a:r>
              <a:rPr lang="fr-FR" sz="1600" strike="noStrike">
                <a:solidFill>
                  <a:srgbClr val="3a005e"/>
                </a:solidFill>
                <a:latin typeface="Trebuchet MS"/>
                <a:ea typeface="Lucida Sans Unicode"/>
              </a:rPr>
              <a:t>Présentation du dispositif de formation</a:t>
            </a:r>
            <a:endParaRPr/>
          </a:p>
          <a:p>
            <a:pPr lvl="1">
              <a:lnSpc>
                <a:spcPct val="95000"/>
              </a:lnSpc>
              <a:buFont typeface="Arial"/>
              <a:buChar char="•"/>
            </a:pPr>
            <a:r>
              <a:rPr lang="fr-FR" sz="1600" strike="noStrike">
                <a:solidFill>
                  <a:srgbClr val="3a005e"/>
                </a:solidFill>
                <a:latin typeface="Trebuchet MS"/>
                <a:ea typeface="Lucida Sans Unicode"/>
              </a:rPr>
              <a:t>Présentation des actions de communication à venir</a:t>
            </a:r>
            <a:endParaRPr/>
          </a:p>
          <a:p>
            <a:pPr lvl="1">
              <a:lnSpc>
                <a:spcPct val="95000"/>
              </a:lnSpc>
              <a:buFont typeface="Arial"/>
              <a:buChar char="•"/>
            </a:pPr>
            <a:r>
              <a:rPr lang="fr-FR" sz="1600" strike="noStrike">
                <a:solidFill>
                  <a:srgbClr val="3a005e"/>
                </a:solidFill>
                <a:latin typeface="Trebuchet MS"/>
                <a:ea typeface="Lucida Sans Unicode"/>
              </a:rPr>
              <a:t>Présentation des principes d’Assistance Utilisateurs (AU) / Appui au Démarrage (AD)</a:t>
            </a:r>
            <a:endParaRPr/>
          </a:p>
          <a:p>
            <a:pPr>
              <a:lnSpc>
                <a:spcPct val="95000"/>
              </a:lnSpc>
            </a:pPr>
            <a:endParaRPr/>
          </a:p>
          <a:p>
            <a:pPr>
              <a:lnSpc>
                <a:spcPct val="95000"/>
              </a:lnSpc>
            </a:pPr>
            <a:endParaRPr/>
          </a:p>
          <a:p>
            <a:pPr>
              <a:lnSpc>
                <a:spcPct val="95000"/>
              </a:lnSpc>
            </a:pPr>
            <a:r>
              <a:rPr lang="fr-FR" strike="noStrike">
                <a:solidFill>
                  <a:srgbClr val="3a005e"/>
                </a:solidFill>
                <a:latin typeface="Trebuchet MS"/>
                <a:ea typeface="Lucida Sans Unicode"/>
              </a:rPr>
              <a:t>Planning général</a:t>
            </a:r>
            <a:endParaRPr/>
          </a:p>
          <a:p>
            <a:pPr>
              <a:lnSpc>
                <a:spcPct val="95000"/>
              </a:lnSpc>
            </a:pPr>
            <a:endParaRPr/>
          </a:p>
          <a:p>
            <a:pPr>
              <a:lnSpc>
                <a:spcPct val="95000"/>
              </a:lnSpc>
            </a:pPr>
            <a:endParaRPr/>
          </a:p>
          <a:p>
            <a:pPr>
              <a:lnSpc>
                <a:spcPct val="95000"/>
              </a:lnSpc>
            </a:pPr>
            <a:endParaRPr/>
          </a:p>
        </p:txBody>
      </p:sp>
      <p:sp>
        <p:nvSpPr>
          <p:cNvPr id="375" name="TextShape 7"/>
          <p:cNvSpPr txBox="1"/>
          <p:nvPr/>
        </p:nvSpPr>
        <p:spPr>
          <a:xfrm>
            <a:off x="6738840" y="6532560"/>
            <a:ext cx="2304720" cy="290160"/>
          </a:xfrm>
          <a:prstGeom prst="rect">
            <a:avLst/>
          </a:prstGeom>
          <a:noFill/>
          <a:ln>
            <a:noFill/>
          </a:ln>
        </p:spPr>
        <p:txBody>
          <a:bodyPr lIns="90000" rIns="90000" tIns="46800" bIns="46800"/>
          <a:p>
            <a:pPr algn="r">
              <a:lnSpc>
                <a:spcPct val="100000"/>
              </a:lnSpc>
            </a:pPr>
            <a:fld id="{04428842-B797-4638-8FCB-D1AB03DE7A09}" type="slidenum">
              <a:rPr lang="fr-FR" sz="1200" strike="noStrike">
                <a:solidFill>
                  <a:srgbClr val="465741"/>
                </a:solidFill>
                <a:latin typeface="Trebuchet MS"/>
                <a:ea typeface="Lucida Sans Unicode"/>
              </a:rPr>
              <a:t>&lt;numéro&gt;</a:t>
            </a:fld>
            <a:endParaRPr/>
          </a:p>
        </p:txBody>
      </p:sp>
      <p:pic>
        <p:nvPicPr>
          <p:cNvPr id="376" name="Picture 10" descr=""/>
          <p:cNvPicPr/>
          <p:nvPr/>
        </p:nvPicPr>
        <p:blipFill>
          <a:blip r:embed="rId1"/>
          <a:stretch/>
        </p:blipFill>
        <p:spPr>
          <a:xfrm>
            <a:off x="7761960" y="260640"/>
            <a:ext cx="1877040" cy="523080"/>
          </a:xfrm>
          <a:prstGeom prst="rect">
            <a:avLst/>
          </a:prstGeom>
          <a:ln w="9360">
            <a:noFill/>
          </a:ln>
        </p:spPr>
      </p:pic>
    </p:spTree>
  </p:cSld>
  <p:transition spd="med">
    <p:fade/>
  </p:transition>
  <p:timing>
    <p:tnLst>
      <p:par>
        <p:cTn id="34" dur="indefinite" restart="never" nodeType="tmRoot">
          <p:childTnLst>
            <p:seq>
              <p:cTn id="35"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TextShape 1"/>
          <p:cNvSpPr txBox="1"/>
          <p:nvPr/>
        </p:nvSpPr>
        <p:spPr>
          <a:xfrm>
            <a:off x="921240" y="125280"/>
            <a:ext cx="7776360" cy="85860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POINT D’ETAPE – CHANTIERS TECHNIQUES</a:t>
            </a:r>
            <a:r>
              <a:rPr b="1" lang="en-GB" sz="24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La reprise et la fiabilisation des données  </a:t>
            </a:r>
            <a:endParaRPr/>
          </a:p>
        </p:txBody>
      </p:sp>
      <p:sp>
        <p:nvSpPr>
          <p:cNvPr id="378" name="CustomShape 2"/>
          <p:cNvSpPr/>
          <p:nvPr/>
        </p:nvSpPr>
        <p:spPr>
          <a:xfrm>
            <a:off x="395640" y="1196640"/>
            <a:ext cx="6479280" cy="286920"/>
          </a:xfrm>
          <a:prstGeom prst="rect">
            <a:avLst/>
          </a:prstGeom>
          <a:noFill/>
          <a:ln>
            <a:noFill/>
          </a:ln>
        </p:spPr>
        <p:style>
          <a:lnRef idx="0"/>
          <a:fillRef idx="0"/>
          <a:effectRef idx="0"/>
          <a:fontRef idx="minor"/>
        </p:style>
        <p:txBody>
          <a:bodyPr lIns="90000" rIns="90000" tIns="45000" bIns="45000"/>
          <a:p>
            <a:pPr>
              <a:lnSpc>
                <a:spcPct val="100000"/>
              </a:lnSpc>
            </a:pPr>
            <a:r>
              <a:rPr b="1" i="1" lang="fr-FR" sz="1600" strike="noStrike">
                <a:solidFill>
                  <a:srgbClr val="002060"/>
                </a:solidFill>
                <a:latin typeface="Calibri"/>
              </a:rPr>
              <a:t>En quoi consistent la reprise et la fiabilisation des données ? </a:t>
            </a:r>
            <a:endParaRPr/>
          </a:p>
        </p:txBody>
      </p:sp>
      <p:sp>
        <p:nvSpPr>
          <p:cNvPr id="379" name="CustomShape 3"/>
          <p:cNvSpPr/>
          <p:nvPr/>
        </p:nvSpPr>
        <p:spPr>
          <a:xfrm>
            <a:off x="417240" y="1628640"/>
            <a:ext cx="9489240" cy="2088000"/>
          </a:xfrm>
          <a:prstGeom prst="rect">
            <a:avLst/>
          </a:prstGeom>
          <a:noFill/>
          <a:ln>
            <a:noFill/>
          </a:ln>
        </p:spPr>
        <p:style>
          <a:lnRef idx="0"/>
          <a:fillRef idx="0"/>
          <a:effectRef idx="0"/>
          <a:fontRef idx="minor"/>
        </p:style>
        <p:txBody>
          <a:bodyPr lIns="90000" rIns="90000" tIns="45000" bIns="45000"/>
          <a:p>
            <a:pPr algn="just">
              <a:lnSpc>
                <a:spcPct val="100000"/>
              </a:lnSpc>
            </a:pPr>
            <a:r>
              <a:rPr lang="fr-FR" sz="1400" strike="noStrike">
                <a:solidFill>
                  <a:srgbClr val="002060"/>
                </a:solidFill>
                <a:latin typeface="Calibri"/>
              </a:rPr>
              <a:t>Le changement d’outil de gestion des ressources humaines implique un transfert des données stockées dans le SIRH actuel, vers la nouvelle application RenoiRH.  Le chantier « Reprise des données » vise donc à :</a:t>
            </a:r>
            <a:endParaRPr/>
          </a:p>
          <a:p>
            <a:pPr algn="just">
              <a:lnSpc>
                <a:spcPct val="100000"/>
              </a:lnSpc>
              <a:buSzPct val="25000"/>
              <a:buFont typeface="Wingdings" charset="2"/>
              <a:buChar char=""/>
            </a:pPr>
            <a:r>
              <a:rPr lang="fr-FR" sz="1400" strike="noStrike">
                <a:solidFill>
                  <a:srgbClr val="002060"/>
                </a:solidFill>
                <a:latin typeface="Calibri"/>
              </a:rPr>
              <a:t>Collecter les données de Rhapsodie pour les insérer dans RenoiRH</a:t>
            </a:r>
            <a:endParaRPr/>
          </a:p>
          <a:p>
            <a:pPr algn="just">
              <a:lnSpc>
                <a:spcPct val="100000"/>
              </a:lnSpc>
              <a:buSzPct val="25000"/>
              <a:buFont typeface="Wingdings" charset="2"/>
              <a:buChar char=""/>
            </a:pPr>
            <a:r>
              <a:rPr lang="fr-FR" sz="1400" strike="noStrike">
                <a:solidFill>
                  <a:srgbClr val="002060"/>
                </a:solidFill>
                <a:latin typeface="Calibri"/>
              </a:rPr>
              <a:t>Mettre en place des règles de transformation des données sources vers la structure du système cible</a:t>
            </a:r>
            <a:endParaRPr/>
          </a:p>
          <a:p>
            <a:pPr>
              <a:lnSpc>
                <a:spcPct val="100000"/>
              </a:lnSpc>
            </a:pPr>
            <a:endParaRPr/>
          </a:p>
          <a:p>
            <a:pPr algn="just">
              <a:lnSpc>
                <a:spcPct val="100000"/>
              </a:lnSpc>
            </a:pPr>
            <a:r>
              <a:rPr lang="fr-FR" sz="1400" strike="noStrike">
                <a:solidFill>
                  <a:srgbClr val="002060"/>
                </a:solidFill>
                <a:latin typeface="Calibri"/>
              </a:rPr>
              <a:t>Lorsqu’il s’avère nécessaire d’apporter des corrections dans les dossiers des agents, des campagnes de fiabilisation sont organisées et assurées  avec l’appui des gestionnaires. Des fiabilisations se font donc soit dans le SIRH actuel, Rh@psodie, soit dans la base intermédiaire appelée base de collecte où les données sont injectées après transformation. </a:t>
            </a:r>
            <a:endParaRPr/>
          </a:p>
          <a:p>
            <a:pPr>
              <a:lnSpc>
                <a:spcPct val="100000"/>
              </a:lnSpc>
            </a:pPr>
            <a:endParaRPr/>
          </a:p>
        </p:txBody>
      </p:sp>
      <p:sp>
        <p:nvSpPr>
          <p:cNvPr id="380" name="Line 4"/>
          <p:cNvSpPr/>
          <p:nvPr/>
        </p:nvSpPr>
        <p:spPr>
          <a:xfrm>
            <a:off x="467280" y="1556640"/>
            <a:ext cx="7092000" cy="0"/>
          </a:xfrm>
          <a:prstGeom prst="line">
            <a:avLst/>
          </a:prstGeom>
          <a:ln w="19080">
            <a:solidFill>
              <a:srgbClr val="002060"/>
            </a:solidFill>
            <a:miter/>
          </a:ln>
        </p:spPr>
      </p:sp>
      <p:sp>
        <p:nvSpPr>
          <p:cNvPr id="381" name="CustomShape 5"/>
          <p:cNvSpPr/>
          <p:nvPr/>
        </p:nvSpPr>
        <p:spPr>
          <a:xfrm>
            <a:off x="504720" y="3717000"/>
            <a:ext cx="9921240" cy="333000"/>
          </a:xfrm>
          <a:prstGeom prst="rect">
            <a:avLst/>
          </a:prstGeom>
          <a:noFill/>
          <a:ln>
            <a:noFill/>
          </a:ln>
        </p:spPr>
        <p:style>
          <a:lnRef idx="0"/>
          <a:fillRef idx="0"/>
          <a:effectRef idx="0"/>
          <a:fontRef idx="minor"/>
        </p:style>
        <p:txBody>
          <a:bodyPr lIns="90000" rIns="90000" tIns="45000" bIns="45000"/>
          <a:p>
            <a:pPr>
              <a:lnSpc>
                <a:spcPct val="100000"/>
              </a:lnSpc>
            </a:pPr>
            <a:r>
              <a:rPr b="1" i="1" lang="fr-FR" sz="1600" strike="noStrike">
                <a:solidFill>
                  <a:srgbClr val="002060"/>
                </a:solidFill>
                <a:latin typeface="Calibri"/>
              </a:rPr>
              <a:t>Bilan sur la reprise des données par lot (tir 24) :</a:t>
            </a:r>
            <a:endParaRPr/>
          </a:p>
        </p:txBody>
      </p:sp>
      <p:sp>
        <p:nvSpPr>
          <p:cNvPr id="382" name="CustomShape 6"/>
          <p:cNvSpPr/>
          <p:nvPr/>
        </p:nvSpPr>
        <p:spPr>
          <a:xfrm>
            <a:off x="561240" y="4581000"/>
            <a:ext cx="2807280" cy="286920"/>
          </a:xfrm>
          <a:prstGeom prst="rect">
            <a:avLst/>
          </a:prstGeom>
          <a:solidFill>
            <a:srgbClr val="d9d9d9"/>
          </a:solidFill>
          <a:ln w="9360">
            <a:noFill/>
          </a:ln>
        </p:spPr>
        <p:style>
          <a:lnRef idx="0"/>
          <a:fillRef idx="0"/>
          <a:effectRef idx="0"/>
          <a:fontRef idx="minor"/>
        </p:style>
        <p:txBody>
          <a:bodyPr lIns="90000" rIns="90000" tIns="45000" bIns="45000" anchor="ctr"/>
          <a:p>
            <a:pPr>
              <a:lnSpc>
                <a:spcPct val="100000"/>
              </a:lnSpc>
            </a:pPr>
            <a:r>
              <a:rPr b="1" lang="fr-FR" sz="1400" strike="noStrike">
                <a:solidFill>
                  <a:srgbClr val="16165d"/>
                </a:solidFill>
                <a:latin typeface="Calibri"/>
              </a:rPr>
              <a:t>Lot 1 : Création des dossiers </a:t>
            </a:r>
            <a:r>
              <a:rPr b="1" lang="fr-FR" sz="1600" strike="noStrike">
                <a:solidFill>
                  <a:srgbClr val="16165d"/>
                </a:solidFill>
                <a:latin typeface="Calibri"/>
              </a:rPr>
              <a:t> </a:t>
            </a:r>
            <a:endParaRPr/>
          </a:p>
        </p:txBody>
      </p:sp>
      <p:sp>
        <p:nvSpPr>
          <p:cNvPr id="383" name="CustomShape 7"/>
          <p:cNvSpPr/>
          <p:nvPr/>
        </p:nvSpPr>
        <p:spPr>
          <a:xfrm>
            <a:off x="561240" y="5049360"/>
            <a:ext cx="2807280" cy="286920"/>
          </a:xfrm>
          <a:prstGeom prst="rect">
            <a:avLst/>
          </a:prstGeom>
          <a:solidFill>
            <a:srgbClr val="d9d9d9"/>
          </a:solidFill>
          <a:ln w="9360">
            <a:noFill/>
          </a:ln>
        </p:spPr>
        <p:style>
          <a:lnRef idx="0"/>
          <a:fillRef idx="0"/>
          <a:effectRef idx="0"/>
          <a:fontRef idx="minor"/>
        </p:style>
        <p:txBody>
          <a:bodyPr lIns="90000" rIns="90000" tIns="45000" bIns="45000" anchor="ctr"/>
          <a:p>
            <a:pPr>
              <a:lnSpc>
                <a:spcPct val="100000"/>
              </a:lnSpc>
            </a:pPr>
            <a:r>
              <a:rPr b="1" lang="fr-FR" sz="1400" strike="noStrike">
                <a:solidFill>
                  <a:srgbClr val="16165d"/>
                </a:solidFill>
                <a:latin typeface="Calibri"/>
              </a:rPr>
              <a:t>Lot 2 : Complément données RH  </a:t>
            </a:r>
            <a:endParaRPr/>
          </a:p>
        </p:txBody>
      </p:sp>
      <p:sp>
        <p:nvSpPr>
          <p:cNvPr id="384" name="CustomShape 8"/>
          <p:cNvSpPr/>
          <p:nvPr/>
        </p:nvSpPr>
        <p:spPr>
          <a:xfrm>
            <a:off x="561240" y="5517360"/>
            <a:ext cx="2807280" cy="286920"/>
          </a:xfrm>
          <a:prstGeom prst="rect">
            <a:avLst/>
          </a:prstGeom>
          <a:solidFill>
            <a:srgbClr val="d9d9d9"/>
          </a:solidFill>
          <a:ln w="9360">
            <a:noFill/>
          </a:ln>
        </p:spPr>
        <p:style>
          <a:lnRef idx="0"/>
          <a:fillRef idx="0"/>
          <a:effectRef idx="0"/>
          <a:fontRef idx="minor"/>
        </p:style>
        <p:txBody>
          <a:bodyPr lIns="90000" rIns="90000" tIns="45000" bIns="45000" anchor="ctr"/>
          <a:p>
            <a:pPr>
              <a:lnSpc>
                <a:spcPct val="100000"/>
              </a:lnSpc>
            </a:pPr>
            <a:r>
              <a:rPr b="1" lang="fr-FR" sz="1400" strike="noStrike">
                <a:solidFill>
                  <a:srgbClr val="16165d"/>
                </a:solidFill>
                <a:latin typeface="Calibri"/>
              </a:rPr>
              <a:t>Lot 3 : Carrières </a:t>
            </a:r>
            <a:r>
              <a:rPr b="1" lang="fr-FR" sz="1400" strike="noStrike">
                <a:solidFill>
                  <a:srgbClr val="16165d"/>
                </a:solidFill>
                <a:latin typeface="Calibri"/>
              </a:rPr>
              <a:t>	</a:t>
            </a:r>
            <a:r>
              <a:rPr b="1" lang="fr-FR" sz="1200" strike="noStrike">
                <a:solidFill>
                  <a:srgbClr val="16165d"/>
                </a:solidFill>
                <a:latin typeface="Calibri"/>
              </a:rPr>
              <a:t> </a:t>
            </a:r>
            <a:endParaRPr/>
          </a:p>
        </p:txBody>
      </p:sp>
      <p:sp>
        <p:nvSpPr>
          <p:cNvPr id="385" name="CustomShape 9"/>
          <p:cNvSpPr/>
          <p:nvPr/>
        </p:nvSpPr>
        <p:spPr>
          <a:xfrm>
            <a:off x="561240" y="5985360"/>
            <a:ext cx="2807280" cy="286920"/>
          </a:xfrm>
          <a:prstGeom prst="rect">
            <a:avLst/>
          </a:prstGeom>
          <a:solidFill>
            <a:srgbClr val="d9d9d9"/>
          </a:solidFill>
          <a:ln w="9360">
            <a:noFill/>
          </a:ln>
        </p:spPr>
        <p:style>
          <a:lnRef idx="0"/>
          <a:fillRef idx="0"/>
          <a:effectRef idx="0"/>
          <a:fontRef idx="minor"/>
        </p:style>
        <p:txBody>
          <a:bodyPr lIns="90000" rIns="90000" tIns="45000" bIns="45000" anchor="ctr"/>
          <a:p>
            <a:pPr>
              <a:lnSpc>
                <a:spcPct val="100000"/>
              </a:lnSpc>
            </a:pPr>
            <a:r>
              <a:rPr b="1" lang="fr-FR" sz="1400" strike="noStrike">
                <a:solidFill>
                  <a:srgbClr val="16165d"/>
                </a:solidFill>
                <a:latin typeface="Calibri"/>
              </a:rPr>
              <a:t>Lot 4 : Compléments administratifs</a:t>
            </a:r>
            <a:r>
              <a:rPr b="1" lang="fr-FR" sz="1600" strike="noStrike">
                <a:solidFill>
                  <a:srgbClr val="16165d"/>
                </a:solidFill>
                <a:latin typeface="Calibri"/>
              </a:rPr>
              <a:t>  </a:t>
            </a:r>
            <a:endParaRPr/>
          </a:p>
        </p:txBody>
      </p:sp>
      <p:sp>
        <p:nvSpPr>
          <p:cNvPr id="386" name="CustomShape 10"/>
          <p:cNvSpPr/>
          <p:nvPr/>
        </p:nvSpPr>
        <p:spPr>
          <a:xfrm>
            <a:off x="561240" y="6453360"/>
            <a:ext cx="2807280" cy="286920"/>
          </a:xfrm>
          <a:prstGeom prst="rect">
            <a:avLst/>
          </a:prstGeom>
          <a:solidFill>
            <a:srgbClr val="d9d9d9"/>
          </a:solidFill>
          <a:ln w="9360">
            <a:noFill/>
          </a:ln>
        </p:spPr>
        <p:style>
          <a:lnRef idx="0"/>
          <a:fillRef idx="0"/>
          <a:effectRef idx="0"/>
          <a:fontRef idx="minor"/>
        </p:style>
        <p:txBody>
          <a:bodyPr lIns="90000" rIns="90000" tIns="45000" bIns="45000" anchor="ctr"/>
          <a:p>
            <a:pPr>
              <a:lnSpc>
                <a:spcPct val="100000"/>
              </a:lnSpc>
            </a:pPr>
            <a:r>
              <a:rPr b="1" lang="fr-FR" sz="1400" strike="noStrike">
                <a:solidFill>
                  <a:srgbClr val="16165d"/>
                </a:solidFill>
                <a:latin typeface="Calibri"/>
              </a:rPr>
              <a:t>Lot 5 : Absences / Congés  </a:t>
            </a:r>
            <a:endParaRPr/>
          </a:p>
        </p:txBody>
      </p:sp>
      <p:sp>
        <p:nvSpPr>
          <p:cNvPr id="387" name="Line 11"/>
          <p:cNvSpPr/>
          <p:nvPr/>
        </p:nvSpPr>
        <p:spPr>
          <a:xfrm>
            <a:off x="561240" y="4437000"/>
            <a:ext cx="2808360" cy="0"/>
          </a:xfrm>
          <a:prstGeom prst="line">
            <a:avLst/>
          </a:prstGeom>
          <a:ln w="19080">
            <a:solidFill>
              <a:srgbClr val="000000"/>
            </a:solidFill>
            <a:round/>
          </a:ln>
        </p:spPr>
      </p:sp>
      <p:sp>
        <p:nvSpPr>
          <p:cNvPr id="388" name="CustomShape 12"/>
          <p:cNvSpPr/>
          <p:nvPr/>
        </p:nvSpPr>
        <p:spPr>
          <a:xfrm>
            <a:off x="993240" y="4221000"/>
            <a:ext cx="1871280" cy="27216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i="1" lang="fr-FR" sz="1200" strike="noStrike">
                <a:solidFill>
                  <a:srgbClr val="16165d"/>
                </a:solidFill>
                <a:latin typeface="Calibri"/>
              </a:rPr>
              <a:t>Lots métier des données  </a:t>
            </a:r>
            <a:endParaRPr/>
          </a:p>
        </p:txBody>
      </p:sp>
      <p:sp>
        <p:nvSpPr>
          <p:cNvPr id="389" name="Line 13"/>
          <p:cNvSpPr/>
          <p:nvPr/>
        </p:nvSpPr>
        <p:spPr>
          <a:xfrm>
            <a:off x="3801600" y="4437000"/>
            <a:ext cx="924480" cy="4320"/>
          </a:xfrm>
          <a:prstGeom prst="line">
            <a:avLst/>
          </a:prstGeom>
          <a:ln w="19080">
            <a:solidFill>
              <a:srgbClr val="000000"/>
            </a:solidFill>
            <a:round/>
          </a:ln>
        </p:spPr>
      </p:sp>
      <p:sp>
        <p:nvSpPr>
          <p:cNvPr id="390" name="CustomShape 14"/>
          <p:cNvSpPr/>
          <p:nvPr/>
        </p:nvSpPr>
        <p:spPr>
          <a:xfrm>
            <a:off x="3945600" y="4221000"/>
            <a:ext cx="646920" cy="272160"/>
          </a:xfrm>
          <a:prstGeom prst="rect">
            <a:avLst/>
          </a:prstGeom>
          <a:solidFill>
            <a:srgbClr val="ffffff"/>
          </a:solidFill>
          <a:ln>
            <a:noFill/>
          </a:ln>
        </p:spPr>
        <p:style>
          <a:lnRef idx="0"/>
          <a:fillRef idx="0"/>
          <a:effectRef idx="0"/>
          <a:fontRef idx="minor"/>
        </p:style>
        <p:txBody>
          <a:bodyPr lIns="90000" rIns="90000" tIns="45000" bIns="45000"/>
          <a:p>
            <a:pPr algn="ctr">
              <a:lnSpc>
                <a:spcPct val="100000"/>
              </a:lnSpc>
            </a:pPr>
            <a:r>
              <a:rPr b="1" i="1" lang="fr-FR" sz="1200" strike="noStrike">
                <a:solidFill>
                  <a:srgbClr val="16165d"/>
                </a:solidFill>
                <a:latin typeface="Calibri"/>
              </a:rPr>
              <a:t>Fait </a:t>
            </a:r>
            <a:endParaRPr/>
          </a:p>
        </p:txBody>
      </p:sp>
      <p:sp>
        <p:nvSpPr>
          <p:cNvPr id="391" name="Line 15"/>
          <p:cNvSpPr/>
          <p:nvPr/>
        </p:nvSpPr>
        <p:spPr>
          <a:xfrm>
            <a:off x="4881600" y="4437000"/>
            <a:ext cx="1476000" cy="0"/>
          </a:xfrm>
          <a:prstGeom prst="line">
            <a:avLst/>
          </a:prstGeom>
          <a:ln w="19080">
            <a:solidFill>
              <a:srgbClr val="000000"/>
            </a:solidFill>
            <a:round/>
          </a:ln>
        </p:spPr>
      </p:sp>
      <p:sp>
        <p:nvSpPr>
          <p:cNvPr id="392" name="CustomShape 16"/>
          <p:cNvSpPr/>
          <p:nvPr/>
        </p:nvSpPr>
        <p:spPr>
          <a:xfrm>
            <a:off x="5079960" y="4264560"/>
            <a:ext cx="1078920" cy="27216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i="1" lang="fr-FR" sz="1200" strike="noStrike">
                <a:solidFill>
                  <a:srgbClr val="16165d"/>
                </a:solidFill>
                <a:latin typeface="Calibri"/>
              </a:rPr>
              <a:t>Reste à faire </a:t>
            </a:r>
            <a:endParaRPr/>
          </a:p>
        </p:txBody>
      </p:sp>
      <p:sp>
        <p:nvSpPr>
          <p:cNvPr id="393" name="Line 17"/>
          <p:cNvSpPr/>
          <p:nvPr/>
        </p:nvSpPr>
        <p:spPr>
          <a:xfrm>
            <a:off x="6537960" y="4437000"/>
            <a:ext cx="3168360" cy="0"/>
          </a:xfrm>
          <a:prstGeom prst="line">
            <a:avLst/>
          </a:prstGeom>
          <a:ln w="19080">
            <a:solidFill>
              <a:srgbClr val="000000"/>
            </a:solidFill>
            <a:round/>
          </a:ln>
        </p:spPr>
      </p:sp>
      <p:sp>
        <p:nvSpPr>
          <p:cNvPr id="394" name="CustomShape 18"/>
          <p:cNvSpPr/>
          <p:nvPr/>
        </p:nvSpPr>
        <p:spPr>
          <a:xfrm>
            <a:off x="7509960" y="4264200"/>
            <a:ext cx="1222920" cy="27216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b="1" i="1" lang="fr-FR" sz="1200" strike="noStrike">
                <a:solidFill>
                  <a:srgbClr val="16165d"/>
                </a:solidFill>
                <a:latin typeface="Calibri"/>
              </a:rPr>
              <a:t>Commentaires </a:t>
            </a:r>
            <a:endParaRPr/>
          </a:p>
        </p:txBody>
      </p:sp>
      <p:sp>
        <p:nvSpPr>
          <p:cNvPr id="395" name="CustomShape 19"/>
          <p:cNvSpPr/>
          <p:nvPr/>
        </p:nvSpPr>
        <p:spPr>
          <a:xfrm rot="5400000">
            <a:off x="3334680" y="4646160"/>
            <a:ext cx="358920" cy="142920"/>
          </a:xfrm>
          <a:prstGeom prst="triangle">
            <a:avLst>
              <a:gd name="adj" fmla="val 21600"/>
            </a:avLst>
          </a:prstGeom>
          <a:solidFill>
            <a:srgbClr val="262626"/>
          </a:solidFill>
          <a:ln w="9360">
            <a:noFill/>
          </a:ln>
        </p:spPr>
        <p:style>
          <a:lnRef idx="0"/>
          <a:fillRef idx="0"/>
          <a:effectRef idx="0"/>
          <a:fontRef idx="minor"/>
        </p:style>
      </p:sp>
      <p:sp>
        <p:nvSpPr>
          <p:cNvPr id="396" name="CustomShape 20"/>
          <p:cNvSpPr/>
          <p:nvPr/>
        </p:nvSpPr>
        <p:spPr>
          <a:xfrm rot="5400000">
            <a:off x="3334680" y="5121000"/>
            <a:ext cx="358920" cy="142920"/>
          </a:xfrm>
          <a:prstGeom prst="triangle">
            <a:avLst>
              <a:gd name="adj" fmla="val 21600"/>
            </a:avLst>
          </a:prstGeom>
          <a:solidFill>
            <a:srgbClr val="262626"/>
          </a:solidFill>
          <a:ln w="9360">
            <a:noFill/>
          </a:ln>
        </p:spPr>
        <p:style>
          <a:lnRef idx="0"/>
          <a:fillRef idx="0"/>
          <a:effectRef idx="0"/>
          <a:fontRef idx="minor"/>
        </p:style>
      </p:sp>
      <p:sp>
        <p:nvSpPr>
          <p:cNvPr id="397" name="CustomShape 21"/>
          <p:cNvSpPr/>
          <p:nvPr/>
        </p:nvSpPr>
        <p:spPr>
          <a:xfrm rot="5400000">
            <a:off x="3334680" y="5582160"/>
            <a:ext cx="358920" cy="142920"/>
          </a:xfrm>
          <a:prstGeom prst="triangle">
            <a:avLst>
              <a:gd name="adj" fmla="val 21600"/>
            </a:avLst>
          </a:prstGeom>
          <a:solidFill>
            <a:srgbClr val="262626"/>
          </a:solidFill>
          <a:ln w="9360">
            <a:noFill/>
          </a:ln>
        </p:spPr>
        <p:style>
          <a:lnRef idx="0"/>
          <a:fillRef idx="0"/>
          <a:effectRef idx="0"/>
          <a:fontRef idx="minor"/>
        </p:style>
      </p:sp>
      <p:sp>
        <p:nvSpPr>
          <p:cNvPr id="398" name="CustomShape 22"/>
          <p:cNvSpPr/>
          <p:nvPr/>
        </p:nvSpPr>
        <p:spPr>
          <a:xfrm rot="5400000">
            <a:off x="3334680" y="6057360"/>
            <a:ext cx="358920" cy="142920"/>
          </a:xfrm>
          <a:prstGeom prst="triangle">
            <a:avLst>
              <a:gd name="adj" fmla="val 21600"/>
            </a:avLst>
          </a:prstGeom>
          <a:solidFill>
            <a:srgbClr val="262626"/>
          </a:solidFill>
          <a:ln w="9360">
            <a:noFill/>
          </a:ln>
        </p:spPr>
        <p:style>
          <a:lnRef idx="0"/>
          <a:fillRef idx="0"/>
          <a:effectRef idx="0"/>
          <a:fontRef idx="minor"/>
        </p:style>
      </p:sp>
      <p:sp>
        <p:nvSpPr>
          <p:cNvPr id="399" name="Line 23"/>
          <p:cNvSpPr/>
          <p:nvPr/>
        </p:nvSpPr>
        <p:spPr>
          <a:xfrm>
            <a:off x="561240" y="4077000"/>
            <a:ext cx="7092000" cy="0"/>
          </a:xfrm>
          <a:prstGeom prst="line">
            <a:avLst/>
          </a:prstGeom>
          <a:ln w="19080">
            <a:solidFill>
              <a:srgbClr val="002060"/>
            </a:solidFill>
            <a:miter/>
          </a:ln>
        </p:spPr>
      </p:sp>
      <p:sp>
        <p:nvSpPr>
          <p:cNvPr id="400" name="CustomShape 24"/>
          <p:cNvSpPr/>
          <p:nvPr/>
        </p:nvSpPr>
        <p:spPr>
          <a:xfrm>
            <a:off x="3369600" y="458100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98,7 % </a:t>
            </a:r>
            <a:endParaRPr/>
          </a:p>
        </p:txBody>
      </p:sp>
      <p:sp>
        <p:nvSpPr>
          <p:cNvPr id="401" name="CustomShape 25"/>
          <p:cNvSpPr/>
          <p:nvPr/>
        </p:nvSpPr>
        <p:spPr>
          <a:xfrm>
            <a:off x="3369600" y="501300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99,6 % </a:t>
            </a:r>
            <a:endParaRPr/>
          </a:p>
        </p:txBody>
      </p:sp>
      <p:sp>
        <p:nvSpPr>
          <p:cNvPr id="402" name="CustomShape 26"/>
          <p:cNvSpPr/>
          <p:nvPr/>
        </p:nvSpPr>
        <p:spPr>
          <a:xfrm>
            <a:off x="3369600" y="5517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94,7 % </a:t>
            </a:r>
            <a:endParaRPr/>
          </a:p>
        </p:txBody>
      </p:sp>
      <p:sp>
        <p:nvSpPr>
          <p:cNvPr id="403" name="CustomShape 27"/>
          <p:cNvSpPr/>
          <p:nvPr/>
        </p:nvSpPr>
        <p:spPr>
          <a:xfrm>
            <a:off x="3369600" y="5949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99,5 % </a:t>
            </a:r>
            <a:endParaRPr/>
          </a:p>
        </p:txBody>
      </p:sp>
      <p:sp>
        <p:nvSpPr>
          <p:cNvPr id="404" name="CustomShape 28"/>
          <p:cNvSpPr/>
          <p:nvPr/>
        </p:nvSpPr>
        <p:spPr>
          <a:xfrm>
            <a:off x="4665600" y="458100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1,3 % </a:t>
            </a:r>
            <a:endParaRPr/>
          </a:p>
        </p:txBody>
      </p:sp>
      <p:sp>
        <p:nvSpPr>
          <p:cNvPr id="405" name="CustomShape 29"/>
          <p:cNvSpPr/>
          <p:nvPr/>
        </p:nvSpPr>
        <p:spPr>
          <a:xfrm>
            <a:off x="4665600" y="501300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0,4 % </a:t>
            </a:r>
            <a:endParaRPr/>
          </a:p>
        </p:txBody>
      </p:sp>
      <p:sp>
        <p:nvSpPr>
          <p:cNvPr id="406" name="CustomShape 30"/>
          <p:cNvSpPr/>
          <p:nvPr/>
        </p:nvSpPr>
        <p:spPr>
          <a:xfrm>
            <a:off x="4665600" y="5517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5,3 % </a:t>
            </a:r>
            <a:endParaRPr/>
          </a:p>
        </p:txBody>
      </p:sp>
      <p:sp>
        <p:nvSpPr>
          <p:cNvPr id="407" name="CustomShape 31"/>
          <p:cNvSpPr/>
          <p:nvPr/>
        </p:nvSpPr>
        <p:spPr>
          <a:xfrm>
            <a:off x="4665600" y="5949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0,5 % </a:t>
            </a:r>
            <a:endParaRPr/>
          </a:p>
        </p:txBody>
      </p:sp>
      <p:sp>
        <p:nvSpPr>
          <p:cNvPr id="408" name="CustomShape 32"/>
          <p:cNvSpPr/>
          <p:nvPr/>
        </p:nvSpPr>
        <p:spPr>
          <a:xfrm>
            <a:off x="6537960" y="5551200"/>
            <a:ext cx="3224520" cy="40932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lang="fr-FR" sz="1100" strike="noStrike">
                <a:solidFill>
                  <a:srgbClr val="16165d"/>
                </a:solidFill>
                <a:latin typeface="Calibri"/>
              </a:rPr>
              <a:t>Les livraisons sont en cours de tests</a:t>
            </a:r>
            <a:endParaRPr/>
          </a:p>
        </p:txBody>
      </p:sp>
      <p:sp>
        <p:nvSpPr>
          <p:cNvPr id="409" name="CustomShape 33"/>
          <p:cNvSpPr/>
          <p:nvPr/>
        </p:nvSpPr>
        <p:spPr>
          <a:xfrm>
            <a:off x="6537960" y="4581000"/>
            <a:ext cx="3224520" cy="40932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lang="fr-FR" sz="1100" strike="noStrike">
                <a:solidFill>
                  <a:srgbClr val="16165d"/>
                </a:solidFill>
                <a:latin typeface="Calibri"/>
              </a:rPr>
              <a:t>Dernières fiabilisation en cours. </a:t>
            </a:r>
            <a:endParaRPr/>
          </a:p>
        </p:txBody>
      </p:sp>
      <p:sp>
        <p:nvSpPr>
          <p:cNvPr id="410" name="CustomShape 34"/>
          <p:cNvSpPr/>
          <p:nvPr/>
        </p:nvSpPr>
        <p:spPr>
          <a:xfrm>
            <a:off x="6537960" y="5971680"/>
            <a:ext cx="3224520" cy="409320"/>
          </a:xfrm>
          <a:prstGeom prst="rect">
            <a:avLst/>
          </a:prstGeom>
          <a:solidFill>
            <a:srgbClr val="ffffff"/>
          </a:solidFill>
          <a:ln>
            <a:noFill/>
          </a:ln>
        </p:spPr>
        <p:style>
          <a:lnRef idx="0"/>
          <a:fillRef idx="0"/>
          <a:effectRef idx="0"/>
          <a:fontRef idx="minor"/>
        </p:style>
        <p:txBody>
          <a:bodyPr lIns="90000" rIns="90000" tIns="45000" bIns="45000"/>
          <a:p>
            <a:pPr>
              <a:lnSpc>
                <a:spcPct val="100000"/>
              </a:lnSpc>
            </a:pPr>
            <a:r>
              <a:rPr lang="fr-FR" sz="1050" strike="noStrike">
                <a:solidFill>
                  <a:srgbClr val="16165d"/>
                </a:solidFill>
                <a:latin typeface="Calibri"/>
              </a:rPr>
              <a:t>Anomalies corrigées</a:t>
            </a:r>
            <a:endParaRPr/>
          </a:p>
        </p:txBody>
      </p:sp>
      <p:sp>
        <p:nvSpPr>
          <p:cNvPr id="411" name="CustomShape 35"/>
          <p:cNvSpPr/>
          <p:nvPr/>
        </p:nvSpPr>
        <p:spPr>
          <a:xfrm>
            <a:off x="3369600" y="6525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99,8 % </a:t>
            </a:r>
            <a:endParaRPr/>
          </a:p>
        </p:txBody>
      </p:sp>
      <p:sp>
        <p:nvSpPr>
          <p:cNvPr id="412" name="CustomShape 36"/>
          <p:cNvSpPr/>
          <p:nvPr/>
        </p:nvSpPr>
        <p:spPr>
          <a:xfrm>
            <a:off x="4665600" y="6525360"/>
            <a:ext cx="1799280" cy="27216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200" strike="noStrike">
                <a:solidFill>
                  <a:srgbClr val="16165d"/>
                </a:solidFill>
                <a:latin typeface="Calibri"/>
              </a:rPr>
              <a:t>0,2 % </a:t>
            </a:r>
            <a:endParaRPr/>
          </a:p>
        </p:txBody>
      </p:sp>
      <p:sp>
        <p:nvSpPr>
          <p:cNvPr id="413" name="CustomShape 37"/>
          <p:cNvSpPr/>
          <p:nvPr/>
        </p:nvSpPr>
        <p:spPr>
          <a:xfrm rot="5400000">
            <a:off x="3334680" y="6546600"/>
            <a:ext cx="358920" cy="142920"/>
          </a:xfrm>
          <a:prstGeom prst="triangle">
            <a:avLst>
              <a:gd name="adj" fmla="val 21600"/>
            </a:avLst>
          </a:prstGeom>
          <a:solidFill>
            <a:srgbClr val="262626"/>
          </a:solidFill>
          <a:ln w="9360">
            <a:noFill/>
          </a:ln>
        </p:spPr>
        <p:style>
          <a:lnRef idx="0"/>
          <a:fillRef idx="0"/>
          <a:effectRef idx="0"/>
          <a:fontRef idx="minor"/>
        </p:style>
      </p:sp>
      <p:sp>
        <p:nvSpPr>
          <p:cNvPr id="414" name="CustomShape 38"/>
          <p:cNvSpPr/>
          <p:nvPr/>
        </p:nvSpPr>
        <p:spPr>
          <a:xfrm>
            <a:off x="6738840" y="6532560"/>
            <a:ext cx="2304000" cy="289440"/>
          </a:xfrm>
          <a:prstGeom prst="rect">
            <a:avLst/>
          </a:prstGeom>
          <a:noFill/>
          <a:ln>
            <a:noFill/>
          </a:ln>
        </p:spPr>
        <p:style>
          <a:lnRef idx="0"/>
          <a:fillRef idx="0"/>
          <a:effectRef idx="0"/>
          <a:fontRef idx="minor"/>
        </p:style>
        <p:txBody>
          <a:bodyPr lIns="90000" rIns="90000" tIns="46800" bIns="46800"/>
          <a:p>
            <a:pPr algn="r">
              <a:lnSpc>
                <a:spcPct val="100000"/>
              </a:lnSpc>
            </a:pPr>
            <a:fld id="{41E7E9BE-3B6A-4EB4-8F22-EE11C32E6B38}" type="slidenum">
              <a:rPr lang="fr-FR" sz="1200" strike="noStrike">
                <a:solidFill>
                  <a:srgbClr val="465741"/>
                </a:solidFill>
                <a:latin typeface="Trebuchet MS"/>
                <a:ea typeface="Lucida Sans Unicode"/>
              </a:rPr>
              <a:t>&lt;numéro&gt;</a:t>
            </a:fld>
            <a:endParaRPr/>
          </a:p>
        </p:txBody>
      </p:sp>
      <p:sp>
        <p:nvSpPr>
          <p:cNvPr id="415" name="CustomShape 39"/>
          <p:cNvSpPr/>
          <p:nvPr/>
        </p:nvSpPr>
        <p:spPr>
          <a:xfrm>
            <a:off x="4269960" y="3717000"/>
            <a:ext cx="3851280" cy="33372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600" strike="noStrike">
                <a:solidFill>
                  <a:srgbClr val="ffc000"/>
                </a:solidFill>
                <a:latin typeface="Calibri"/>
              </a:rPr>
              <a:t>cible à atteindre : 99% sur chaque lot</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6" name="TextShape 1"/>
          <p:cNvSpPr txBox="1"/>
          <p:nvPr/>
        </p:nvSpPr>
        <p:spPr>
          <a:xfrm>
            <a:off x="849240" y="125280"/>
            <a:ext cx="6741720" cy="858600"/>
          </a:xfrm>
          <a:prstGeom prst="rect">
            <a:avLst/>
          </a:prstGeom>
          <a:noFill/>
          <a:ln>
            <a:noFill/>
          </a:ln>
        </p:spPr>
        <p:txBody>
          <a:bodyPr lIns="90000" rIns="90000" tIns="46800" bIns="46800" anchor="b"/>
          <a:p>
            <a:pPr>
              <a:lnSpc>
                <a:spcPct val="100000"/>
              </a:lnSpc>
            </a:pPr>
            <a:r>
              <a:rPr b="1" lang="en-GB" sz="2400" strike="noStrike">
                <a:solidFill>
                  <a:srgbClr val="006666"/>
                </a:solidFill>
                <a:latin typeface="Trebuchet MS"/>
                <a:ea typeface="Lucida Sans Unicode"/>
              </a:rPr>
              <a:t>POINT D’ETAPE – CHANTIERS TECHNIQUES</a:t>
            </a:r>
            <a:r>
              <a:rPr b="1" lang="en-GB" sz="2400" strike="noStrike">
                <a:solidFill>
                  <a:srgbClr val="006666"/>
                </a:solidFill>
                <a:latin typeface="Trebuchet MS"/>
                <a:ea typeface="Lucida Sans Unicode"/>
              </a:rPr>
              <a:t>
</a:t>
            </a:r>
            <a:r>
              <a:rPr i="1" lang="en-GB" sz="2400" strike="noStrike">
                <a:solidFill>
                  <a:srgbClr val="006666"/>
                </a:solidFill>
                <a:latin typeface="Trebuchet MS"/>
                <a:ea typeface="Lucida Sans Unicode"/>
              </a:rPr>
              <a:t>La recette métier </a:t>
            </a:r>
            <a:endParaRPr/>
          </a:p>
        </p:txBody>
      </p:sp>
      <p:sp>
        <p:nvSpPr>
          <p:cNvPr id="417" name="TextShape 2"/>
          <p:cNvSpPr txBox="1"/>
          <p:nvPr/>
        </p:nvSpPr>
        <p:spPr>
          <a:xfrm>
            <a:off x="6738840" y="6532560"/>
            <a:ext cx="2304720" cy="290160"/>
          </a:xfrm>
          <a:prstGeom prst="rect">
            <a:avLst/>
          </a:prstGeom>
          <a:noFill/>
          <a:ln>
            <a:noFill/>
          </a:ln>
        </p:spPr>
        <p:txBody>
          <a:bodyPr lIns="90000" rIns="90000" tIns="46800" bIns="46800"/>
          <a:p>
            <a:pPr algn="r">
              <a:lnSpc>
                <a:spcPct val="100000"/>
              </a:lnSpc>
            </a:pPr>
            <a:fld id="{BFD7F5E6-6106-421D-8AFF-DC01A48DCB59}" type="slidenum">
              <a:rPr lang="fr-FR" sz="1200" strike="noStrike">
                <a:solidFill>
                  <a:srgbClr val="465741"/>
                </a:solidFill>
                <a:latin typeface="Trebuchet MS"/>
                <a:ea typeface="Lucida Sans Unicode"/>
              </a:rPr>
              <a:t>&lt;numéro&gt;</a:t>
            </a:fld>
            <a:endParaRPr/>
          </a:p>
        </p:txBody>
      </p:sp>
      <p:pic>
        <p:nvPicPr>
          <p:cNvPr id="418" name="Picture 10" descr=""/>
          <p:cNvPicPr/>
          <p:nvPr/>
        </p:nvPicPr>
        <p:blipFill>
          <a:blip r:embed="rId1"/>
          <a:stretch/>
        </p:blipFill>
        <p:spPr>
          <a:xfrm>
            <a:off x="7761960" y="260640"/>
            <a:ext cx="1877040" cy="523080"/>
          </a:xfrm>
          <a:prstGeom prst="rect">
            <a:avLst/>
          </a:prstGeom>
          <a:ln w="9360">
            <a:noFill/>
          </a:ln>
        </p:spPr>
      </p:pic>
      <p:sp>
        <p:nvSpPr>
          <p:cNvPr id="419" name="Line 3"/>
          <p:cNvSpPr/>
          <p:nvPr/>
        </p:nvSpPr>
        <p:spPr>
          <a:xfrm>
            <a:off x="467280" y="1556640"/>
            <a:ext cx="7090920" cy="0"/>
          </a:xfrm>
          <a:prstGeom prst="line">
            <a:avLst/>
          </a:prstGeom>
          <a:ln w="19080">
            <a:solidFill>
              <a:srgbClr val="002060"/>
            </a:solidFill>
          </a:ln>
        </p:spPr>
      </p:sp>
      <p:sp>
        <p:nvSpPr>
          <p:cNvPr id="420" name="CustomShape 4"/>
          <p:cNvSpPr/>
          <p:nvPr/>
        </p:nvSpPr>
        <p:spPr>
          <a:xfrm>
            <a:off x="-729360" y="1365480"/>
            <a:ext cx="1461960" cy="1461960"/>
          </a:xfrm>
          <a:prstGeom prst="blockArc">
            <a:avLst>
              <a:gd name="adj1" fmla="val 18900000"/>
              <a:gd name="adj2" fmla="val 2700000"/>
              <a:gd name="adj3" fmla="val 395"/>
            </a:avLst>
          </a:prstGeom>
          <a:noFill/>
          <a:ln>
            <a:solidFill>
              <a:schemeClr val="accent2">
                <a:shade val="60000"/>
                <a:hueOff val="0"/>
                <a:satOff val="0"/>
                <a:lumOff val="0"/>
                <a:alphaOff val="0"/>
              </a:schemeClr>
            </a:solidFill>
          </a:ln>
        </p:spPr>
        <p:style>
          <a:lnRef idx="2"/>
          <a:fillRef idx="0"/>
          <a:effectRef idx="0"/>
          <a:fontRef idx="minor"/>
        </p:style>
      </p:sp>
      <p:sp>
        <p:nvSpPr>
          <p:cNvPr id="421" name="CustomShape 5"/>
          <p:cNvSpPr/>
          <p:nvPr/>
        </p:nvSpPr>
        <p:spPr>
          <a:xfrm>
            <a:off x="645840" y="1664640"/>
            <a:ext cx="8978400" cy="21564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71360" rIns="30600" tIns="30600" bIns="30600" anchor="ctr"/>
          <a:p>
            <a:pPr>
              <a:lnSpc>
                <a:spcPct val="90000"/>
              </a:lnSpc>
            </a:pPr>
            <a:r>
              <a:rPr b="1" lang="fr-FR" sz="1200" strike="noStrike">
                <a:solidFill>
                  <a:srgbClr val="ffffff"/>
                </a:solidFill>
                <a:latin typeface="Calibri"/>
              </a:rPr>
              <a:t>Réaliser des tests métier à partir de scénarios rédigés par l ’équipe recette du ministère avec l’aide de certains gestionnaires</a:t>
            </a:r>
            <a:endParaRPr/>
          </a:p>
        </p:txBody>
      </p:sp>
      <p:sp>
        <p:nvSpPr>
          <p:cNvPr id="422" name="CustomShape 6"/>
          <p:cNvSpPr/>
          <p:nvPr/>
        </p:nvSpPr>
        <p:spPr>
          <a:xfrm>
            <a:off x="510840" y="1637640"/>
            <a:ext cx="269640" cy="269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23" name="CustomShape 7"/>
          <p:cNvSpPr/>
          <p:nvPr/>
        </p:nvSpPr>
        <p:spPr>
          <a:xfrm>
            <a:off x="724680" y="1976760"/>
            <a:ext cx="8899920" cy="23976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71360" rIns="30600" tIns="30600" bIns="30600" anchor="ctr"/>
          <a:p>
            <a:pPr>
              <a:lnSpc>
                <a:spcPct val="90000"/>
              </a:lnSpc>
            </a:pPr>
            <a:r>
              <a:rPr b="1" lang="fr-FR" sz="1200" strike="noStrike">
                <a:solidFill>
                  <a:srgbClr val="ffffff"/>
                </a:solidFill>
                <a:latin typeface="Calibri"/>
              </a:rPr>
              <a:t>Détecter des éventuels dysfonctionnements , les remonter à l’équipe recette qui, après analyse, les remontent au CISIRH pour correction.</a:t>
            </a:r>
            <a:endParaRPr/>
          </a:p>
        </p:txBody>
      </p:sp>
      <p:sp>
        <p:nvSpPr>
          <p:cNvPr id="424" name="CustomShape 8"/>
          <p:cNvSpPr/>
          <p:nvPr/>
        </p:nvSpPr>
        <p:spPr>
          <a:xfrm>
            <a:off x="589320" y="1962000"/>
            <a:ext cx="269640" cy="269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25" name="CustomShape 9"/>
          <p:cNvSpPr/>
          <p:nvPr/>
        </p:nvSpPr>
        <p:spPr>
          <a:xfrm>
            <a:off x="645840" y="2313000"/>
            <a:ext cx="8978400" cy="215640"/>
          </a:xfrm>
          <a:prstGeom prst="rect">
            <a:avLst/>
          </a:prstGeom>
          <a:solidFill>
            <a:srgbClr val="002060"/>
          </a:solidFill>
          <a:ln>
            <a:solidFill>
              <a:schemeClr val="lt1">
                <a:hueOff val="0"/>
                <a:satOff val="0"/>
                <a:lumOff val="0"/>
                <a:alphaOff val="0"/>
              </a:schemeClr>
            </a:solidFill>
          </a:ln>
        </p:spPr>
        <p:style>
          <a:lnRef idx="2"/>
          <a:fillRef idx="0"/>
          <a:effectRef idx="0"/>
          <a:fontRef idx="minor"/>
        </p:style>
        <p:txBody>
          <a:bodyPr lIns="171360" rIns="30600" tIns="30600" bIns="30600" anchor="ctr"/>
          <a:p>
            <a:pPr>
              <a:lnSpc>
                <a:spcPct val="90000"/>
              </a:lnSpc>
            </a:pPr>
            <a:r>
              <a:rPr b="1" lang="fr-FR" sz="1200" strike="noStrike">
                <a:solidFill>
                  <a:srgbClr val="ffffff"/>
                </a:solidFill>
                <a:latin typeface="Calibri"/>
              </a:rPr>
              <a:t>Valider le bon fonctionnement de RenoiRH dans des conditions réelles (dossiers agents réels, référentiels les plus à jour)</a:t>
            </a:r>
            <a:endParaRPr/>
          </a:p>
        </p:txBody>
      </p:sp>
      <p:sp>
        <p:nvSpPr>
          <p:cNvPr id="426" name="CustomShape 10"/>
          <p:cNvSpPr/>
          <p:nvPr/>
        </p:nvSpPr>
        <p:spPr>
          <a:xfrm>
            <a:off x="510840" y="2286000"/>
            <a:ext cx="269640" cy="269640"/>
          </a:xfrm>
          <a:prstGeom prst="ellipse">
            <a:avLst/>
          </a:prstGeom>
          <a:solidFill>
            <a:schemeClr val="lt1">
              <a:hueOff val="0"/>
              <a:satOff val="0"/>
              <a:lumOff val="0"/>
              <a:alphaOff val="0"/>
            </a:schemeClr>
          </a:solidFill>
          <a:ln>
            <a:solidFill>
              <a:schemeClr val="accent2">
                <a:hueOff val="0"/>
                <a:satOff val="0"/>
                <a:lumOff val="0"/>
                <a:alphaOff val="0"/>
              </a:schemeClr>
            </a:solidFill>
          </a:ln>
        </p:spPr>
        <p:style>
          <a:lnRef idx="2"/>
          <a:fillRef idx="0"/>
          <a:effectRef idx="0"/>
          <a:fontRef idx="minor"/>
        </p:style>
      </p:sp>
      <p:sp>
        <p:nvSpPr>
          <p:cNvPr id="427" name="CustomShape 11"/>
          <p:cNvSpPr/>
          <p:nvPr/>
        </p:nvSpPr>
        <p:spPr>
          <a:xfrm>
            <a:off x="0" y="3213000"/>
            <a:ext cx="9920520" cy="333720"/>
          </a:xfrm>
          <a:prstGeom prst="rect">
            <a:avLst/>
          </a:prstGeom>
          <a:noFill/>
          <a:ln>
            <a:noFill/>
          </a:ln>
        </p:spPr>
        <p:style>
          <a:lnRef idx="0"/>
          <a:fillRef idx="0"/>
          <a:effectRef idx="0"/>
          <a:fontRef idx="minor"/>
        </p:style>
        <p:txBody>
          <a:bodyPr lIns="90000" rIns="90000" tIns="45000" bIns="45000"/>
          <a:p>
            <a:pPr>
              <a:lnSpc>
                <a:spcPct val="100000"/>
              </a:lnSpc>
            </a:pPr>
            <a:r>
              <a:rPr b="1" i="1" lang="fr-FR" sz="1600" strike="noStrike">
                <a:solidFill>
                  <a:srgbClr val="002060"/>
                </a:solidFill>
                <a:latin typeface="Calibri"/>
              </a:rPr>
              <a:t>Bilan sur la recette métier : </a:t>
            </a:r>
            <a:endParaRPr/>
          </a:p>
        </p:txBody>
      </p:sp>
      <p:sp>
        <p:nvSpPr>
          <p:cNvPr id="428" name="Line 12"/>
          <p:cNvSpPr/>
          <p:nvPr/>
        </p:nvSpPr>
        <p:spPr>
          <a:xfrm>
            <a:off x="560880" y="3573000"/>
            <a:ext cx="7090920" cy="0"/>
          </a:xfrm>
          <a:prstGeom prst="line">
            <a:avLst/>
          </a:prstGeom>
          <a:ln w="19080">
            <a:solidFill>
              <a:srgbClr val="002060"/>
            </a:solidFill>
          </a:ln>
        </p:spPr>
      </p:sp>
      <p:sp>
        <p:nvSpPr>
          <p:cNvPr id="429" name="CustomShape 13"/>
          <p:cNvSpPr/>
          <p:nvPr/>
        </p:nvSpPr>
        <p:spPr>
          <a:xfrm>
            <a:off x="561240" y="2637000"/>
            <a:ext cx="9215280" cy="431640"/>
          </a:xfrm>
          <a:prstGeom prst="rect">
            <a:avLst/>
          </a:prstGeom>
          <a:noFill/>
          <a:ln w="9360">
            <a:noFill/>
          </a:ln>
        </p:spPr>
        <p:style>
          <a:lnRef idx="0"/>
          <a:fillRef idx="0"/>
          <a:effectRef idx="0"/>
          <a:fontRef idx="minor"/>
        </p:style>
        <p:txBody>
          <a:bodyPr/>
          <a:p>
            <a:pPr>
              <a:lnSpc>
                <a:spcPct val="100000"/>
              </a:lnSpc>
            </a:pPr>
            <a:r>
              <a:rPr lang="fr-FR" sz="1200" strike="noStrike">
                <a:solidFill>
                  <a:srgbClr val="002060"/>
                </a:solidFill>
                <a:latin typeface="Calibri"/>
              </a:rPr>
              <a:t>La recette métier s ’effectue en collaboration avec les coordinatrices qualité et les formateurs/trices . Ils et elles testent des cas de gestion sur l’application RenoiRH. Cela leur permet de prendre en main l’outil progressivement et détecter des éventuels dysfonctionnements .</a:t>
            </a:r>
            <a:endParaRPr/>
          </a:p>
        </p:txBody>
      </p:sp>
      <p:graphicFrame>
        <p:nvGraphicFramePr>
          <p:cNvPr id="430" name="Table 14"/>
          <p:cNvGraphicFramePr/>
          <p:nvPr/>
        </p:nvGraphicFramePr>
        <p:xfrm>
          <a:off x="1569240" y="3732840"/>
          <a:ext cx="5283000" cy="1295640"/>
        </p:xfrm>
        <a:graphic>
          <a:graphicData uri="http://schemas.openxmlformats.org/drawingml/2006/table">
            <a:tbl>
              <a:tblPr/>
              <a:tblGrid>
                <a:gridCol w="1320480"/>
                <a:gridCol w="1320480"/>
                <a:gridCol w="1320480"/>
                <a:gridCol w="1321560"/>
              </a:tblGrid>
              <a:tr h="259200">
                <a:tc>
                  <a:txBody>
                    <a:bodyPr lIns="91080" rIns="91080"/>
                    <a:p>
                      <a:pPr algn="ctr">
                        <a:lnSpc>
                          <a:spcPct val="100000"/>
                        </a:lnSpc>
                      </a:pPr>
                      <a:r>
                        <a:rPr b="1" lang="fr-FR" sz="1100" strike="noStrike">
                          <a:solidFill>
                            <a:srgbClr val="ffffff"/>
                          </a:solidFill>
                          <a:latin typeface="Trebuchet MS"/>
                        </a:rPr>
                        <a:t>Juin</a:t>
                      </a:r>
                      <a:endParaRPr/>
                    </a:p>
                  </a:txBody>
                  <a:tcPr/>
                </a:tc>
                <a:tc>
                  <a:txBody>
                    <a:bodyPr lIns="91080" rIns="91080"/>
                    <a:p>
                      <a:pPr algn="ctr">
                        <a:lnSpc>
                          <a:spcPct val="100000"/>
                        </a:lnSpc>
                      </a:pPr>
                      <a:r>
                        <a:rPr b="1" lang="fr-FR" sz="1100" strike="noStrike">
                          <a:solidFill>
                            <a:srgbClr val="ffffff"/>
                          </a:solidFill>
                          <a:latin typeface="Trebuchet MS"/>
                        </a:rPr>
                        <a:t>Juillet</a:t>
                      </a:r>
                      <a:endParaRPr/>
                    </a:p>
                  </a:txBody>
                  <a:tcPr/>
                </a:tc>
                <a:tc>
                  <a:txBody>
                    <a:bodyPr lIns="91080" rIns="91080"/>
                    <a:p>
                      <a:pPr algn="ctr">
                        <a:lnSpc>
                          <a:spcPct val="100000"/>
                        </a:lnSpc>
                      </a:pPr>
                      <a:r>
                        <a:rPr b="1" lang="fr-FR" sz="1100" strike="noStrike">
                          <a:solidFill>
                            <a:srgbClr val="ffffff"/>
                          </a:solidFill>
                          <a:latin typeface="Trebuchet MS"/>
                        </a:rPr>
                        <a:t>Aout </a:t>
                      </a:r>
                      <a:endParaRPr/>
                    </a:p>
                  </a:txBody>
                  <a:tcPr/>
                </a:tc>
                <a:tc>
                  <a:txBody>
                    <a:bodyPr lIns="91080" rIns="91080"/>
                    <a:p>
                      <a:pPr algn="ctr">
                        <a:lnSpc>
                          <a:spcPct val="100000"/>
                        </a:lnSpc>
                      </a:pPr>
                      <a:r>
                        <a:rPr b="1" lang="fr-FR" sz="1100" strike="noStrike">
                          <a:solidFill>
                            <a:srgbClr val="ffffff"/>
                          </a:solidFill>
                          <a:latin typeface="Trebuchet MS"/>
                        </a:rPr>
                        <a:t>Septembre </a:t>
                      </a:r>
                      <a:endParaRPr/>
                    </a:p>
                  </a:txBody>
                  <a:tcPr/>
                </a:tc>
              </a:tr>
              <a:tr h="1036440">
                <a:tc>
                  <a:tcPr/>
                </a:tc>
                <a:tc>
                  <a:tcPr/>
                </a:tc>
                <a:tc>
                  <a:tcPr/>
                </a:tc>
                <a:tc>
                  <a:tcPr/>
                </a:tc>
              </a:tr>
            </a:tbl>
          </a:graphicData>
        </a:graphic>
      </p:graphicFrame>
      <p:sp>
        <p:nvSpPr>
          <p:cNvPr id="431" name="CustomShape 15"/>
          <p:cNvSpPr/>
          <p:nvPr/>
        </p:nvSpPr>
        <p:spPr>
          <a:xfrm>
            <a:off x="3153240" y="4237200"/>
            <a:ext cx="1079640" cy="287640"/>
          </a:xfrm>
          <a:prstGeom prst="homePlate">
            <a:avLst>
              <a:gd name="adj" fmla="val 18212"/>
            </a:avLst>
          </a:prstGeom>
          <a:solidFill>
            <a:schemeClr val="bg1"/>
          </a:solidFill>
          <a:ln w="9360">
            <a:noFill/>
          </a:ln>
        </p:spPr>
        <p:style>
          <a:lnRef idx="0"/>
          <a:fillRef idx="0"/>
          <a:effectRef idx="0"/>
          <a:fontRef idx="minor"/>
        </p:style>
        <p:txBody>
          <a:bodyPr anchor="ctr"/>
          <a:p>
            <a:pPr algn="ctr">
              <a:lnSpc>
                <a:spcPct val="100000"/>
              </a:lnSpc>
            </a:pPr>
            <a:r>
              <a:rPr b="1" lang="fr-FR" sz="900" strike="noStrike">
                <a:solidFill>
                  <a:srgbClr val="000000"/>
                </a:solidFill>
                <a:latin typeface="Calibri"/>
              </a:rPr>
              <a:t>Campagne  2 palier 1 </a:t>
            </a:r>
            <a:endParaRPr/>
          </a:p>
        </p:txBody>
      </p:sp>
      <p:sp>
        <p:nvSpPr>
          <p:cNvPr id="432" name="CustomShape 16"/>
          <p:cNvSpPr/>
          <p:nvPr/>
        </p:nvSpPr>
        <p:spPr>
          <a:xfrm>
            <a:off x="3081240" y="4093200"/>
            <a:ext cx="431640" cy="196920"/>
          </a:xfrm>
          <a:prstGeom prst="rect">
            <a:avLst/>
          </a:prstGeom>
          <a:noFill/>
          <a:ln>
            <a:noFill/>
          </a:ln>
        </p:spPr>
        <p:style>
          <a:lnRef idx="0"/>
          <a:fillRef idx="0"/>
          <a:effectRef idx="0"/>
          <a:fontRef idx="minor"/>
        </p:style>
        <p:txBody>
          <a:bodyPr lIns="90000" rIns="90000" tIns="45000" bIns="45000"/>
          <a:p>
            <a:pPr>
              <a:lnSpc>
                <a:spcPct val="100000"/>
              </a:lnSpc>
            </a:pPr>
            <a:r>
              <a:rPr b="1" lang="fr-FR" sz="700" strike="noStrike">
                <a:solidFill>
                  <a:srgbClr val="000000"/>
                </a:solidFill>
                <a:latin typeface="Arial"/>
              </a:rPr>
              <a:t>10/07</a:t>
            </a:r>
            <a:endParaRPr/>
          </a:p>
        </p:txBody>
      </p:sp>
      <p:sp>
        <p:nvSpPr>
          <p:cNvPr id="433" name="CustomShape 17"/>
          <p:cNvSpPr/>
          <p:nvPr/>
        </p:nvSpPr>
        <p:spPr>
          <a:xfrm>
            <a:off x="4232880" y="4525200"/>
            <a:ext cx="1295640" cy="287640"/>
          </a:xfrm>
          <a:prstGeom prst="homePlate">
            <a:avLst>
              <a:gd name="adj" fmla="val 18212"/>
            </a:avLst>
          </a:prstGeom>
          <a:solidFill>
            <a:schemeClr val="bg1"/>
          </a:solidFill>
          <a:ln w="9360">
            <a:noFill/>
          </a:ln>
        </p:spPr>
        <p:style>
          <a:lnRef idx="0"/>
          <a:fillRef idx="0"/>
          <a:effectRef idx="0"/>
          <a:fontRef idx="minor"/>
        </p:style>
        <p:txBody>
          <a:bodyPr anchor="ctr"/>
          <a:p>
            <a:pPr algn="ctr">
              <a:lnSpc>
                <a:spcPct val="100000"/>
              </a:lnSpc>
            </a:pPr>
            <a:r>
              <a:rPr b="1" lang="fr-FR" sz="900" strike="noStrike">
                <a:solidFill>
                  <a:srgbClr val="000000"/>
                </a:solidFill>
                <a:latin typeface="Calibri"/>
              </a:rPr>
              <a:t>Campagne 3 palier 2 </a:t>
            </a:r>
            <a:endParaRPr/>
          </a:p>
        </p:txBody>
      </p:sp>
      <p:sp>
        <p:nvSpPr>
          <p:cNvPr id="434" name="CustomShape 18"/>
          <p:cNvSpPr/>
          <p:nvPr/>
        </p:nvSpPr>
        <p:spPr>
          <a:xfrm>
            <a:off x="5528880" y="4741200"/>
            <a:ext cx="1295640" cy="287640"/>
          </a:xfrm>
          <a:prstGeom prst="homePlate">
            <a:avLst>
              <a:gd name="adj" fmla="val 18212"/>
            </a:avLst>
          </a:prstGeom>
          <a:solidFill>
            <a:schemeClr val="bg1"/>
          </a:solidFill>
          <a:ln w="9360">
            <a:noFill/>
          </a:ln>
        </p:spPr>
        <p:style>
          <a:lnRef idx="0"/>
          <a:fillRef idx="0"/>
          <a:effectRef idx="0"/>
          <a:fontRef idx="minor"/>
        </p:style>
        <p:txBody>
          <a:bodyPr anchor="ctr"/>
          <a:p>
            <a:pPr algn="ctr">
              <a:lnSpc>
                <a:spcPct val="100000"/>
              </a:lnSpc>
            </a:pPr>
            <a:r>
              <a:rPr b="1" lang="fr-FR" sz="900" strike="noStrike">
                <a:solidFill>
                  <a:srgbClr val="000000"/>
                </a:solidFill>
                <a:latin typeface="Calibri"/>
              </a:rPr>
              <a:t>Campagne 4 palier 2 </a:t>
            </a:r>
            <a:endParaRPr/>
          </a:p>
        </p:txBody>
      </p:sp>
      <p:sp>
        <p:nvSpPr>
          <p:cNvPr id="435" name="CustomShape 19"/>
          <p:cNvSpPr/>
          <p:nvPr/>
        </p:nvSpPr>
        <p:spPr>
          <a:xfrm>
            <a:off x="4232880" y="4237200"/>
            <a:ext cx="431640" cy="196920"/>
          </a:xfrm>
          <a:prstGeom prst="rect">
            <a:avLst/>
          </a:prstGeom>
          <a:noFill/>
          <a:ln>
            <a:noFill/>
          </a:ln>
        </p:spPr>
        <p:style>
          <a:lnRef idx="0"/>
          <a:fillRef idx="0"/>
          <a:effectRef idx="0"/>
          <a:fontRef idx="minor"/>
        </p:style>
        <p:txBody>
          <a:bodyPr lIns="90000" rIns="90000" tIns="45000" bIns="45000"/>
          <a:p>
            <a:pPr>
              <a:lnSpc>
                <a:spcPct val="100000"/>
              </a:lnSpc>
            </a:pPr>
            <a:r>
              <a:rPr b="1" lang="fr-FR" sz="700" strike="noStrike">
                <a:solidFill>
                  <a:srgbClr val="000000"/>
                </a:solidFill>
                <a:latin typeface="Arial"/>
              </a:rPr>
              <a:t>30/07</a:t>
            </a:r>
            <a:endParaRPr/>
          </a:p>
        </p:txBody>
      </p:sp>
      <p:sp>
        <p:nvSpPr>
          <p:cNvPr id="436" name="CustomShape 20"/>
          <p:cNvSpPr/>
          <p:nvPr/>
        </p:nvSpPr>
        <p:spPr>
          <a:xfrm>
            <a:off x="5528880" y="4525200"/>
            <a:ext cx="431640" cy="196920"/>
          </a:xfrm>
          <a:prstGeom prst="rect">
            <a:avLst/>
          </a:prstGeom>
          <a:noFill/>
          <a:ln>
            <a:noFill/>
          </a:ln>
        </p:spPr>
        <p:style>
          <a:lnRef idx="0"/>
          <a:fillRef idx="0"/>
          <a:effectRef idx="0"/>
          <a:fontRef idx="minor"/>
        </p:style>
        <p:txBody>
          <a:bodyPr lIns="90000" rIns="90000" tIns="45000" bIns="45000"/>
          <a:p>
            <a:pPr>
              <a:lnSpc>
                <a:spcPct val="100000"/>
              </a:lnSpc>
            </a:pPr>
            <a:r>
              <a:rPr b="1" lang="fr-FR" sz="700" strike="noStrike">
                <a:solidFill>
                  <a:srgbClr val="000000"/>
                </a:solidFill>
                <a:latin typeface="Arial"/>
              </a:rPr>
              <a:t>30/08</a:t>
            </a:r>
            <a:endParaRPr/>
          </a:p>
        </p:txBody>
      </p:sp>
      <p:sp>
        <p:nvSpPr>
          <p:cNvPr id="437" name="CustomShape 21"/>
          <p:cNvSpPr/>
          <p:nvPr/>
        </p:nvSpPr>
        <p:spPr>
          <a:xfrm>
            <a:off x="6536880" y="4525200"/>
            <a:ext cx="431640" cy="196920"/>
          </a:xfrm>
          <a:prstGeom prst="rect">
            <a:avLst/>
          </a:prstGeom>
          <a:noFill/>
          <a:ln>
            <a:noFill/>
          </a:ln>
        </p:spPr>
        <p:style>
          <a:lnRef idx="0"/>
          <a:fillRef idx="0"/>
          <a:effectRef idx="0"/>
          <a:fontRef idx="minor"/>
        </p:style>
        <p:txBody>
          <a:bodyPr lIns="90000" rIns="90000" tIns="45000" bIns="45000"/>
          <a:p>
            <a:pPr>
              <a:lnSpc>
                <a:spcPct val="100000"/>
              </a:lnSpc>
            </a:pPr>
            <a:r>
              <a:rPr b="1" lang="fr-FR" sz="700" strike="noStrike">
                <a:solidFill>
                  <a:srgbClr val="000000"/>
                </a:solidFill>
                <a:latin typeface="Arial"/>
              </a:rPr>
              <a:t>30/09</a:t>
            </a:r>
            <a:endParaRPr/>
          </a:p>
        </p:txBody>
      </p:sp>
      <p:sp>
        <p:nvSpPr>
          <p:cNvPr id="438" name="CustomShape 22"/>
          <p:cNvSpPr/>
          <p:nvPr/>
        </p:nvSpPr>
        <p:spPr>
          <a:xfrm flipV="1">
            <a:off x="5601240" y="3732120"/>
            <a:ext cx="215640" cy="287640"/>
          </a:xfrm>
          <a:prstGeom prst="triangle">
            <a:avLst>
              <a:gd name="adj" fmla="val 50000"/>
            </a:avLst>
          </a:prstGeom>
          <a:solidFill>
            <a:srgbClr val="c00000"/>
          </a:solidFill>
          <a:ln w="9360">
            <a:noFill/>
          </a:ln>
        </p:spPr>
        <p:style>
          <a:lnRef idx="0"/>
          <a:fillRef idx="0"/>
          <a:effectRef idx="0"/>
          <a:fontRef idx="minor"/>
        </p:style>
      </p:sp>
      <p:sp>
        <p:nvSpPr>
          <p:cNvPr id="439" name="CustomShape 23"/>
          <p:cNvSpPr/>
          <p:nvPr/>
        </p:nvSpPr>
        <p:spPr>
          <a:xfrm>
            <a:off x="5529240" y="4021200"/>
            <a:ext cx="1344960" cy="982080"/>
          </a:xfrm>
          <a:prstGeom prst="rect">
            <a:avLst/>
          </a:prstGeom>
          <a:noFill/>
          <a:ln w="9360">
            <a:solidFill>
              <a:srgbClr val="c00000"/>
            </a:solidFill>
            <a:round/>
          </a:ln>
        </p:spPr>
        <p:style>
          <a:lnRef idx="0"/>
          <a:fillRef idx="0"/>
          <a:effectRef idx="0"/>
          <a:fontRef idx="minor"/>
        </p:style>
      </p:sp>
      <p:sp>
        <p:nvSpPr>
          <p:cNvPr id="440" name="CustomShape 24"/>
          <p:cNvSpPr/>
          <p:nvPr/>
        </p:nvSpPr>
        <p:spPr>
          <a:xfrm rot="10800000">
            <a:off x="6874920" y="5373360"/>
            <a:ext cx="1344960" cy="199800"/>
          </a:xfrm>
          <a:prstGeom prst="triangle">
            <a:avLst>
              <a:gd name="adj" fmla="val 50000"/>
            </a:avLst>
          </a:prstGeom>
          <a:solidFill>
            <a:schemeClr val="accent6">
              <a:lumMod val="20000"/>
              <a:lumOff val="80000"/>
            </a:schemeClr>
          </a:solidFill>
          <a:ln w="9360">
            <a:noFill/>
          </a:ln>
        </p:spPr>
        <p:style>
          <a:lnRef idx="0"/>
          <a:fillRef idx="0"/>
          <a:effectRef idx="0"/>
          <a:fontRef idx="minor"/>
        </p:style>
      </p:sp>
      <p:sp>
        <p:nvSpPr>
          <p:cNvPr id="441" name="CustomShape 25"/>
          <p:cNvSpPr/>
          <p:nvPr/>
        </p:nvSpPr>
        <p:spPr>
          <a:xfrm>
            <a:off x="1364760" y="5589360"/>
            <a:ext cx="1423080" cy="257760"/>
          </a:xfrm>
          <a:prstGeom prst="rect">
            <a:avLst/>
          </a:prstGeom>
          <a:noFill/>
          <a:ln>
            <a:noFill/>
          </a:ln>
        </p:spPr>
        <p:style>
          <a:lnRef idx="0"/>
          <a:fillRef idx="0"/>
          <a:effectRef idx="0"/>
          <a:fontRef idx="minor"/>
        </p:style>
        <p:txBody>
          <a:bodyPr wrap="none" lIns="90000" rIns="90000" tIns="45000" bIns="45000"/>
          <a:p>
            <a:pPr algn="ctr">
              <a:lnSpc>
                <a:spcPct val="100000"/>
              </a:lnSpc>
            </a:pPr>
            <a:r>
              <a:rPr b="1" i="1" lang="fr-FR" sz="1100" strike="noStrike">
                <a:solidFill>
                  <a:srgbClr val="000000"/>
                </a:solidFill>
                <a:latin typeface="Calibri"/>
              </a:rPr>
              <a:t>Anomalies à corriger </a:t>
            </a:r>
            <a:endParaRPr/>
          </a:p>
        </p:txBody>
      </p:sp>
      <p:sp>
        <p:nvSpPr>
          <p:cNvPr id="442" name="CustomShape 26"/>
          <p:cNvSpPr/>
          <p:nvPr/>
        </p:nvSpPr>
        <p:spPr>
          <a:xfrm>
            <a:off x="4806360" y="5589360"/>
            <a:ext cx="1193040" cy="257760"/>
          </a:xfrm>
          <a:prstGeom prst="rect">
            <a:avLst/>
          </a:prstGeom>
          <a:noFill/>
          <a:ln>
            <a:noFill/>
          </a:ln>
        </p:spPr>
        <p:style>
          <a:lnRef idx="0"/>
          <a:fillRef idx="0"/>
          <a:effectRef idx="0"/>
          <a:fontRef idx="minor"/>
        </p:style>
        <p:txBody>
          <a:bodyPr wrap="none" lIns="90000" rIns="90000" tIns="45000" bIns="45000"/>
          <a:p>
            <a:pPr algn="ctr">
              <a:lnSpc>
                <a:spcPct val="100000"/>
              </a:lnSpc>
            </a:pPr>
            <a:r>
              <a:rPr b="1" i="1" lang="fr-FR" sz="1100" strike="noStrike">
                <a:solidFill>
                  <a:srgbClr val="000000"/>
                </a:solidFill>
                <a:latin typeface="Calibri"/>
              </a:rPr>
              <a:t>Tests réalisés (%) </a:t>
            </a:r>
            <a:endParaRPr/>
          </a:p>
        </p:txBody>
      </p:sp>
      <p:sp>
        <p:nvSpPr>
          <p:cNvPr id="443" name="CustomShape 27"/>
          <p:cNvSpPr/>
          <p:nvPr/>
        </p:nvSpPr>
        <p:spPr>
          <a:xfrm>
            <a:off x="6586920" y="5589360"/>
            <a:ext cx="1159560" cy="257760"/>
          </a:xfrm>
          <a:prstGeom prst="rect">
            <a:avLst/>
          </a:prstGeom>
          <a:noFill/>
          <a:ln>
            <a:noFill/>
          </a:ln>
        </p:spPr>
        <p:style>
          <a:lnRef idx="0"/>
          <a:fillRef idx="0"/>
          <a:effectRef idx="0"/>
          <a:fontRef idx="minor"/>
        </p:style>
        <p:txBody>
          <a:bodyPr wrap="none" lIns="90000" rIns="90000" tIns="45000" bIns="45000"/>
          <a:p>
            <a:pPr algn="ctr">
              <a:lnSpc>
                <a:spcPct val="100000"/>
              </a:lnSpc>
            </a:pPr>
            <a:r>
              <a:rPr b="1" i="1" lang="fr-FR" sz="1100" strike="noStrike">
                <a:solidFill>
                  <a:srgbClr val="000000"/>
                </a:solidFill>
                <a:latin typeface="Calibri"/>
              </a:rPr>
              <a:t>Reste à faire (%) </a:t>
            </a:r>
            <a:endParaRPr/>
          </a:p>
        </p:txBody>
      </p:sp>
      <p:sp>
        <p:nvSpPr>
          <p:cNvPr id="444" name="Line 28"/>
          <p:cNvSpPr/>
          <p:nvPr/>
        </p:nvSpPr>
        <p:spPr>
          <a:xfrm>
            <a:off x="947880" y="5877000"/>
            <a:ext cx="2348640" cy="0"/>
          </a:xfrm>
          <a:prstGeom prst="line">
            <a:avLst/>
          </a:prstGeom>
          <a:ln w="19080">
            <a:solidFill>
              <a:schemeClr val="bg1">
                <a:lumMod val="75000"/>
              </a:schemeClr>
            </a:solidFill>
            <a:round/>
          </a:ln>
        </p:spPr>
      </p:sp>
      <p:sp>
        <p:nvSpPr>
          <p:cNvPr id="445" name="Line 29"/>
          <p:cNvSpPr/>
          <p:nvPr/>
        </p:nvSpPr>
        <p:spPr>
          <a:xfrm>
            <a:off x="4714560" y="5877000"/>
            <a:ext cx="1377360" cy="0"/>
          </a:xfrm>
          <a:prstGeom prst="line">
            <a:avLst/>
          </a:prstGeom>
          <a:ln w="19080">
            <a:solidFill>
              <a:schemeClr val="bg1">
                <a:lumMod val="75000"/>
              </a:schemeClr>
            </a:solidFill>
            <a:round/>
          </a:ln>
        </p:spPr>
      </p:sp>
      <p:sp>
        <p:nvSpPr>
          <p:cNvPr id="446" name="Line 30"/>
          <p:cNvSpPr/>
          <p:nvPr/>
        </p:nvSpPr>
        <p:spPr>
          <a:xfrm>
            <a:off x="6226200" y="5877000"/>
            <a:ext cx="1881360" cy="0"/>
          </a:xfrm>
          <a:prstGeom prst="line">
            <a:avLst/>
          </a:prstGeom>
          <a:ln w="19080">
            <a:solidFill>
              <a:schemeClr val="bg1">
                <a:lumMod val="75000"/>
              </a:schemeClr>
            </a:solidFill>
            <a:round/>
          </a:ln>
        </p:spPr>
      </p:sp>
      <p:sp>
        <p:nvSpPr>
          <p:cNvPr id="447" name="CustomShape 31"/>
          <p:cNvSpPr/>
          <p:nvPr/>
        </p:nvSpPr>
        <p:spPr>
          <a:xfrm>
            <a:off x="951480" y="5868000"/>
            <a:ext cx="2363400" cy="6390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fr-FR" strike="noStrike">
                <a:solidFill>
                  <a:srgbClr val="ffc000"/>
                </a:solidFill>
                <a:latin typeface="Calibri"/>
              </a:rPr>
              <a:t>1 anomalie bloquante</a:t>
            </a:r>
            <a:endParaRPr/>
          </a:p>
          <a:p>
            <a:pPr algn="ctr">
              <a:lnSpc>
                <a:spcPct val="100000"/>
              </a:lnSpc>
            </a:pPr>
            <a:r>
              <a:rPr b="1" lang="fr-FR" strike="noStrike">
                <a:solidFill>
                  <a:srgbClr val="ffc000"/>
                </a:solidFill>
                <a:latin typeface="Calibri"/>
              </a:rPr>
              <a:t>  </a:t>
            </a:r>
            <a:r>
              <a:rPr b="1" lang="fr-FR" strike="noStrike">
                <a:solidFill>
                  <a:srgbClr val="ffc000"/>
                </a:solidFill>
                <a:latin typeface="Calibri"/>
              </a:rPr>
              <a:t>8 anomalies majeures</a:t>
            </a:r>
            <a:endParaRPr/>
          </a:p>
        </p:txBody>
      </p:sp>
      <p:sp>
        <p:nvSpPr>
          <p:cNvPr id="448" name="CustomShape 32"/>
          <p:cNvSpPr/>
          <p:nvPr/>
        </p:nvSpPr>
        <p:spPr>
          <a:xfrm>
            <a:off x="4448160" y="5877360"/>
            <a:ext cx="1728720" cy="639000"/>
          </a:xfrm>
          <a:prstGeom prst="rect">
            <a:avLst/>
          </a:prstGeom>
          <a:noFill/>
          <a:ln>
            <a:noFill/>
          </a:ln>
        </p:spPr>
        <p:style>
          <a:lnRef idx="0"/>
          <a:fillRef idx="0"/>
          <a:effectRef idx="0"/>
          <a:fontRef idx="minor"/>
        </p:style>
        <p:txBody>
          <a:bodyPr lIns="90000" rIns="90000" tIns="45000" bIns="45000"/>
          <a:p>
            <a:pPr algn="ctr">
              <a:lnSpc>
                <a:spcPct val="100000"/>
              </a:lnSpc>
            </a:pPr>
            <a:r>
              <a:rPr b="1" lang="fr-FR" strike="noStrike">
                <a:solidFill>
                  <a:srgbClr val="ffc000"/>
                </a:solidFill>
                <a:latin typeface="Calibri"/>
              </a:rPr>
              <a:t>90 %</a:t>
            </a:r>
            <a:endParaRPr/>
          </a:p>
          <a:p>
            <a:pPr algn="ctr">
              <a:lnSpc>
                <a:spcPct val="100000"/>
              </a:lnSpc>
            </a:pPr>
            <a:r>
              <a:rPr lang="fr-FR" sz="900" strike="noStrike">
                <a:solidFill>
                  <a:srgbClr val="000000"/>
                </a:solidFill>
                <a:latin typeface="Calibri"/>
              </a:rPr>
              <a:t>Sur un total d’environ 671  cas de test</a:t>
            </a:r>
            <a:endParaRPr/>
          </a:p>
        </p:txBody>
      </p:sp>
      <p:sp>
        <p:nvSpPr>
          <p:cNvPr id="449" name="CustomShape 33"/>
          <p:cNvSpPr/>
          <p:nvPr/>
        </p:nvSpPr>
        <p:spPr>
          <a:xfrm>
            <a:off x="6163920" y="5877360"/>
            <a:ext cx="1956600" cy="364680"/>
          </a:xfrm>
          <a:prstGeom prst="rect">
            <a:avLst/>
          </a:prstGeom>
          <a:noFill/>
          <a:ln>
            <a:noFill/>
          </a:ln>
        </p:spPr>
        <p:style>
          <a:lnRef idx="0"/>
          <a:fillRef idx="0"/>
          <a:effectRef idx="0"/>
          <a:fontRef idx="minor"/>
        </p:style>
        <p:txBody>
          <a:bodyPr lIns="90000" rIns="90000" tIns="45000" bIns="45000"/>
          <a:p>
            <a:pPr algn="ctr">
              <a:lnSpc>
                <a:spcPct val="100000"/>
              </a:lnSpc>
            </a:pPr>
            <a:r>
              <a:rPr b="1" lang="fr-FR" strike="noStrike">
                <a:solidFill>
                  <a:srgbClr val="ffc000"/>
                </a:solidFill>
                <a:latin typeface="Calibri"/>
              </a:rPr>
              <a:t>10% </a:t>
            </a:r>
            <a:endParaRPr/>
          </a:p>
        </p:txBody>
      </p:sp>
      <p:sp>
        <p:nvSpPr>
          <p:cNvPr id="450" name="CustomShape 34"/>
          <p:cNvSpPr/>
          <p:nvPr/>
        </p:nvSpPr>
        <p:spPr>
          <a:xfrm rot="5400000">
            <a:off x="3693960" y="5984280"/>
            <a:ext cx="933840" cy="143640"/>
          </a:xfrm>
          <a:prstGeom prst="triangle">
            <a:avLst>
              <a:gd name="adj" fmla="val 50000"/>
            </a:avLst>
          </a:prstGeom>
          <a:solidFill>
            <a:schemeClr val="bg1">
              <a:lumMod val="50000"/>
            </a:schemeClr>
          </a:solidFill>
          <a:ln w="9360">
            <a:noFill/>
          </a:ln>
        </p:spPr>
        <p:style>
          <a:lnRef idx="0"/>
          <a:fillRef idx="0"/>
          <a:effectRef idx="0"/>
          <a:fontRef idx="minor"/>
        </p:style>
      </p:sp>
      <p:sp>
        <p:nvSpPr>
          <p:cNvPr id="451" name="CustomShape 35"/>
          <p:cNvSpPr/>
          <p:nvPr/>
        </p:nvSpPr>
        <p:spPr>
          <a:xfrm>
            <a:off x="561240" y="5445360"/>
            <a:ext cx="7991280" cy="1224000"/>
          </a:xfrm>
          <a:prstGeom prst="rect">
            <a:avLst/>
          </a:prstGeom>
          <a:noFill/>
          <a:ln w="9360">
            <a:solidFill>
              <a:schemeClr val="bg1">
                <a:lumMod val="65000"/>
              </a:schemeClr>
            </a:solidFill>
            <a:round/>
          </a:ln>
          <a:effectLst>
            <a:outerShdw algn="tl" blurRad="50800" dir="2700000" dist="38100" rotWithShape="0">
              <a:srgbClr val="000000">
                <a:alpha val="40000"/>
              </a:srgbClr>
            </a:outerShdw>
          </a:effectLst>
        </p:spPr>
        <p:style>
          <a:lnRef idx="0"/>
          <a:fillRef idx="0"/>
          <a:effectRef idx="0"/>
          <a:fontRef idx="minor"/>
        </p:style>
      </p:sp>
      <p:sp>
        <p:nvSpPr>
          <p:cNvPr id="452" name="CustomShape 36"/>
          <p:cNvSpPr/>
          <p:nvPr/>
        </p:nvSpPr>
        <p:spPr>
          <a:xfrm>
            <a:off x="1604880" y="4021200"/>
            <a:ext cx="1511280" cy="243000"/>
          </a:xfrm>
          <a:prstGeom prst="homePlate">
            <a:avLst>
              <a:gd name="adj" fmla="val 12565"/>
            </a:avLst>
          </a:prstGeom>
          <a:solidFill>
            <a:schemeClr val="bg1"/>
          </a:solidFill>
          <a:ln w="9360">
            <a:noFill/>
          </a:ln>
        </p:spPr>
        <p:style>
          <a:lnRef idx="0"/>
          <a:fillRef idx="0"/>
          <a:effectRef idx="0"/>
          <a:fontRef idx="minor"/>
        </p:style>
        <p:txBody>
          <a:bodyPr/>
          <a:p>
            <a:pPr algn="ctr">
              <a:lnSpc>
                <a:spcPct val="100000"/>
              </a:lnSpc>
            </a:pPr>
            <a:r>
              <a:rPr b="1" lang="fr-FR" sz="900" strike="noStrike">
                <a:solidFill>
                  <a:srgbClr val="000000"/>
                </a:solidFill>
                <a:latin typeface="Calibri"/>
              </a:rPr>
              <a:t>Campagne 1 palier 1 </a:t>
            </a:r>
            <a:endParaRPr/>
          </a:p>
        </p:txBody>
      </p:sp>
      <p:sp>
        <p:nvSpPr>
          <p:cNvPr id="453" name="CustomShape 37"/>
          <p:cNvSpPr/>
          <p:nvPr/>
        </p:nvSpPr>
        <p:spPr>
          <a:xfrm>
            <a:off x="561240" y="5229360"/>
            <a:ext cx="2229120" cy="196920"/>
          </a:xfrm>
          <a:prstGeom prst="rect">
            <a:avLst/>
          </a:prstGeom>
          <a:noFill/>
          <a:ln>
            <a:noFill/>
          </a:ln>
        </p:spPr>
        <p:style>
          <a:lnRef idx="0"/>
          <a:fillRef idx="0"/>
          <a:effectRef idx="0"/>
          <a:fontRef idx="minor"/>
        </p:style>
        <p:txBody>
          <a:bodyPr lIns="90000" rIns="90000" tIns="45000" bIns="45000"/>
          <a:p>
            <a:pPr>
              <a:lnSpc>
                <a:spcPct val="100000"/>
              </a:lnSpc>
            </a:pPr>
            <a:r>
              <a:rPr b="1" lang="fr-FR" sz="700" strike="noStrike">
                <a:solidFill>
                  <a:srgbClr val="000000"/>
                </a:solidFill>
                <a:latin typeface="Arial"/>
              </a:rPr>
              <a:t>Données du </a:t>
            </a:r>
            <a:r>
              <a:rPr b="1" lang="fr-FR" sz="700" strike="noStrike">
                <a:solidFill>
                  <a:srgbClr val="ffffff"/>
                </a:solidFill>
                <a:latin typeface="Arial"/>
              </a:rPr>
              <a:t>9 septembre </a:t>
            </a:r>
            <a:r>
              <a:rPr b="1" lang="fr-FR" sz="700" strike="noStrike">
                <a:solidFill>
                  <a:srgbClr val="000000"/>
                </a:solidFill>
                <a:latin typeface="Arial"/>
              </a:rPr>
              <a:t> 2015</a:t>
            </a:r>
            <a:endParaRPr/>
          </a:p>
        </p:txBody>
      </p:sp>
      <p:sp>
        <p:nvSpPr>
          <p:cNvPr id="454" name="Line 38"/>
          <p:cNvSpPr/>
          <p:nvPr/>
        </p:nvSpPr>
        <p:spPr>
          <a:xfrm>
            <a:off x="5706360" y="4020840"/>
            <a:ext cx="10080" cy="972000"/>
          </a:xfrm>
          <a:prstGeom prst="line">
            <a:avLst/>
          </a:prstGeom>
          <a:ln w="12600">
            <a:solidFill>
              <a:srgbClr val="c00000"/>
            </a:solidFill>
            <a:custDash>
              <a:ds d="300000" sp="100000"/>
            </a:custDash>
            <a:round/>
          </a:ln>
        </p:spPr>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