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21.emf" ContentType="image/x-emf"/>
  <Override PartName="/ppt/media/image3.png" ContentType="image/png"/>
  <Override PartName="/ppt/media/image4.png" ContentType="image/png"/>
  <Override PartName="/ppt/media/image16.wmf" ContentType="image/x-wmf"/>
  <Override PartName="/ppt/media/image5.png" ContentType="image/png"/>
  <Override PartName="/ppt/media/image17.wmf" ContentType="image/x-wmf"/>
  <Override PartName="/ppt/media/image6.png" ContentType="image/png"/>
  <Override PartName="/ppt/media/image18.wmf" ContentType="image/x-wmf"/>
  <Override PartName="/ppt/media/image7.png" ContentType="image/png"/>
  <Override PartName="/ppt/media/image19.wmf" ContentType="image/x-wmf"/>
  <Override PartName="/ppt/media/image8.png" ContentType="image/png"/>
  <Override PartName="/ppt/media/image22.wmf" ContentType="image/x-wmf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20.wmf" ContentType="image/x-wmf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10688637" cy="75628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0.png"/><Relationship Id="rId3" Type="http://schemas.openxmlformats.org/officeDocument/2006/relationships/image" Target="../media/image11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34240" y="301680"/>
            <a:ext cx="9619200" cy="5853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" descr=""/>
          <p:cNvPicPr/>
          <p:nvPr/>
        </p:nvPicPr>
        <p:blipFill>
          <a:blip r:embed="rId2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80" name="" descr=""/>
          <p:cNvPicPr/>
          <p:nvPr/>
        </p:nvPicPr>
        <p:blipFill>
          <a:blip r:embed="rId3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534240" y="301680"/>
            <a:ext cx="9619200" cy="5853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2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121" name="" descr=""/>
          <p:cNvPicPr/>
          <p:nvPr/>
        </p:nvPicPr>
        <p:blipFill>
          <a:blip r:embed="rId3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ubTitle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ubTitle"/>
          </p:nvPr>
        </p:nvSpPr>
        <p:spPr>
          <a:xfrm>
            <a:off x="534240" y="301680"/>
            <a:ext cx="9619200" cy="5853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2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160" name="" descr=""/>
          <p:cNvPicPr/>
          <p:nvPr/>
        </p:nvPicPr>
        <p:blipFill>
          <a:blip r:embed="rId3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subTitle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ubTitle"/>
          </p:nvPr>
        </p:nvSpPr>
        <p:spPr>
          <a:xfrm>
            <a:off x="534240" y="301680"/>
            <a:ext cx="9619200" cy="5853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PlaceHolder 5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34240" y="301680"/>
            <a:ext cx="9619200" cy="5853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0" name="" descr=""/>
          <p:cNvPicPr/>
          <p:nvPr/>
        </p:nvPicPr>
        <p:blipFill>
          <a:blip r:embed="rId2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201" name="" descr=""/>
          <p:cNvPicPr/>
          <p:nvPr/>
        </p:nvPicPr>
        <p:blipFill>
          <a:blip r:embed="rId3"/>
          <a:stretch/>
        </p:blipFill>
        <p:spPr>
          <a:xfrm>
            <a:off x="259524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3424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438588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463360" y="406044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24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463360" y="1769400"/>
            <a:ext cx="469404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34240" y="4060440"/>
            <a:ext cx="9619200" cy="2091960"/>
          </a:xfrm>
          <a:prstGeom prst="rect">
            <a:avLst/>
          </a:prstGeom>
        </p:spPr>
        <p:txBody>
          <a:bodyPr lIns="0" rIns="0" tIns="0" bIns="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247320" y="7300080"/>
            <a:ext cx="347940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247680" y="7169760"/>
            <a:ext cx="9840960" cy="20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Département de la politique des publics - DGPatrimoines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6652440" y="7300080"/>
            <a:ext cx="350172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pic>
        <p:nvPicPr>
          <p:cNvPr id="3" name="Image 4" descr=""/>
          <p:cNvPicPr/>
          <p:nvPr/>
        </p:nvPicPr>
        <p:blipFill>
          <a:blip r:embed="rId2"/>
          <a:stretch/>
        </p:blipFill>
        <p:spPr>
          <a:xfrm>
            <a:off x="-27000" y="-21960"/>
            <a:ext cx="10750320" cy="7598880"/>
          </a:xfrm>
          <a:prstGeom prst="rect">
            <a:avLst/>
          </a:prstGeom>
          <a:ln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Line 1"/>
          <p:cNvSpPr/>
          <p:nvPr/>
        </p:nvSpPr>
        <p:spPr>
          <a:xfrm>
            <a:off x="247320" y="7300080"/>
            <a:ext cx="347940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247680" y="7169760"/>
            <a:ext cx="9840960" cy="20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Département de la politique des publics - DGPatrimoines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Line 3"/>
          <p:cNvSpPr/>
          <p:nvPr/>
        </p:nvSpPr>
        <p:spPr>
          <a:xfrm>
            <a:off x="6652440" y="7300080"/>
            <a:ext cx="350172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3" name="CustomShape 4"/>
          <p:cNvSpPr/>
          <p:nvPr/>
        </p:nvSpPr>
        <p:spPr>
          <a:xfrm>
            <a:off x="-15120" y="13680"/>
            <a:ext cx="10684800" cy="7545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44" name="Image 6" descr=""/>
          <p:cNvPicPr/>
          <p:nvPr/>
        </p:nvPicPr>
        <p:blipFill>
          <a:blip r:embed="rId2"/>
          <a:stretch/>
        </p:blipFill>
        <p:spPr>
          <a:xfrm>
            <a:off x="-30960" y="-1800"/>
            <a:ext cx="10685160" cy="7552800"/>
          </a:xfrm>
          <a:prstGeom prst="rect">
            <a:avLst/>
          </a:prstGeom>
          <a:ln>
            <a:noFill/>
          </a:ln>
        </p:spPr>
      </p:pic>
      <p:sp>
        <p:nvSpPr>
          <p:cNvPr id="45" name="PlaceHolder 5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Line 1"/>
          <p:cNvSpPr/>
          <p:nvPr/>
        </p:nvSpPr>
        <p:spPr>
          <a:xfrm>
            <a:off x="247320" y="7300080"/>
            <a:ext cx="347940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2" name="CustomShape 2"/>
          <p:cNvSpPr/>
          <p:nvPr/>
        </p:nvSpPr>
        <p:spPr>
          <a:xfrm>
            <a:off x="247680" y="7169760"/>
            <a:ext cx="9840960" cy="20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Département de la politique des publics - DGPatrimoines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Line 3"/>
          <p:cNvSpPr/>
          <p:nvPr/>
        </p:nvSpPr>
        <p:spPr>
          <a:xfrm>
            <a:off x="6652440" y="7300080"/>
            <a:ext cx="350172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-15120" y="13680"/>
            <a:ext cx="10684800" cy="7545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85" name="Image 6" descr=""/>
          <p:cNvPicPr/>
          <p:nvPr/>
        </p:nvPicPr>
        <p:blipFill>
          <a:blip r:embed="rId2"/>
          <a:stretch/>
        </p:blipFill>
        <p:spPr>
          <a:xfrm>
            <a:off x="-30960" y="-1800"/>
            <a:ext cx="10685160" cy="7552800"/>
          </a:xfrm>
          <a:prstGeom prst="rect">
            <a:avLst/>
          </a:prstGeom>
          <a:ln>
            <a:noFill/>
          </a:ln>
        </p:spPr>
      </p:pic>
      <p:sp>
        <p:nvSpPr>
          <p:cNvPr id="86" name="PlaceHolder 5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Line 1"/>
          <p:cNvSpPr/>
          <p:nvPr/>
        </p:nvSpPr>
        <p:spPr>
          <a:xfrm>
            <a:off x="247320" y="7300080"/>
            <a:ext cx="347940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3" name="CustomShape 2"/>
          <p:cNvSpPr/>
          <p:nvPr/>
        </p:nvSpPr>
        <p:spPr>
          <a:xfrm>
            <a:off x="247680" y="7169760"/>
            <a:ext cx="9840960" cy="20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Département de la politique des publics - DGPatrimoines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Line 3"/>
          <p:cNvSpPr/>
          <p:nvPr/>
        </p:nvSpPr>
        <p:spPr>
          <a:xfrm>
            <a:off x="6652440" y="7300080"/>
            <a:ext cx="350172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5" name="PlaceHolder 4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920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Line 1"/>
          <p:cNvSpPr/>
          <p:nvPr/>
        </p:nvSpPr>
        <p:spPr>
          <a:xfrm>
            <a:off x="247320" y="7300080"/>
            <a:ext cx="347940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2" name="CustomShape 2"/>
          <p:cNvSpPr/>
          <p:nvPr/>
        </p:nvSpPr>
        <p:spPr>
          <a:xfrm>
            <a:off x="247680" y="7169760"/>
            <a:ext cx="9840960" cy="20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Département de la politique des publics - DGPatrimoines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Line 3"/>
          <p:cNvSpPr/>
          <p:nvPr/>
        </p:nvSpPr>
        <p:spPr>
          <a:xfrm>
            <a:off x="6652440" y="7300080"/>
            <a:ext cx="3501720" cy="360"/>
          </a:xfrm>
          <a:prstGeom prst="line">
            <a:avLst/>
          </a:prstGeom>
          <a:ln cap="rnd">
            <a:solidFill>
              <a:srgbClr val="1d1c33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4" name="CustomShape 4"/>
          <p:cNvSpPr/>
          <p:nvPr/>
        </p:nvSpPr>
        <p:spPr>
          <a:xfrm>
            <a:off x="-15120" y="13680"/>
            <a:ext cx="10684800" cy="7545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165" name="Image 6" descr=""/>
          <p:cNvPicPr/>
          <p:nvPr/>
        </p:nvPicPr>
        <p:blipFill>
          <a:blip r:embed="rId2"/>
          <a:stretch/>
        </p:blipFill>
        <p:spPr>
          <a:xfrm>
            <a:off x="-30960" y="-1800"/>
            <a:ext cx="10685160" cy="7552800"/>
          </a:xfrm>
          <a:prstGeom prst="rect">
            <a:avLst/>
          </a:prstGeom>
          <a:ln>
            <a:noFill/>
          </a:ln>
        </p:spPr>
      </p:pic>
      <p:sp>
        <p:nvSpPr>
          <p:cNvPr id="166" name="PlaceHolder 5"/>
          <p:cNvSpPr>
            <a:spLocks noGrp="1"/>
          </p:cNvSpPr>
          <p:nvPr>
            <p:ph type="title"/>
          </p:nvPr>
        </p:nvSpPr>
        <p:spPr>
          <a:xfrm>
            <a:off x="534240" y="301680"/>
            <a:ext cx="96188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6"/>
          <p:cNvSpPr>
            <a:spLocks noGrp="1"/>
          </p:cNvSpPr>
          <p:nvPr>
            <p:ph type="body"/>
          </p:nvPr>
        </p:nvSpPr>
        <p:spPr>
          <a:xfrm>
            <a:off x="534240" y="1769400"/>
            <a:ext cx="9619200" cy="4385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0.wmf"/><Relationship Id="rId2" Type="http://schemas.openxmlformats.org/officeDocument/2006/relationships/slideLayout" Target="../slideLayouts/slideLayout5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1.emf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22.wmf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-19800" y="-34920"/>
            <a:ext cx="10761120" cy="7594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203" name="Image 5" descr=""/>
          <p:cNvPicPr/>
          <p:nvPr/>
        </p:nvPicPr>
        <p:blipFill>
          <a:blip r:embed="rId1"/>
          <a:stretch/>
        </p:blipFill>
        <p:spPr>
          <a:xfrm>
            <a:off x="-19800" y="-39960"/>
            <a:ext cx="10761120" cy="7606440"/>
          </a:xfrm>
          <a:prstGeom prst="rect">
            <a:avLst/>
          </a:prstGeom>
          <a:ln>
            <a:noFill/>
          </a:ln>
        </p:spPr>
      </p:pic>
      <p:sp>
        <p:nvSpPr>
          <p:cNvPr id="204" name="Line 2"/>
          <p:cNvSpPr/>
          <p:nvPr/>
        </p:nvSpPr>
        <p:spPr>
          <a:xfrm>
            <a:off x="840960" y="5480280"/>
            <a:ext cx="8728200" cy="360"/>
          </a:xfrm>
          <a:prstGeom prst="line">
            <a:avLst/>
          </a:prstGeom>
          <a:ln cap="rnd">
            <a:solidFill>
              <a:srgbClr val="ffffff"/>
            </a:solidFill>
            <a:custDash>
              <a:ds d="100000" sp="100000"/>
            </a:custDash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5" name="Line 3"/>
          <p:cNvSpPr/>
          <p:nvPr/>
        </p:nvSpPr>
        <p:spPr>
          <a:xfrm>
            <a:off x="840960" y="2592720"/>
            <a:ext cx="8728200" cy="360"/>
          </a:xfrm>
          <a:prstGeom prst="line">
            <a:avLst/>
          </a:prstGeom>
          <a:ln w="12600">
            <a:solidFill>
              <a:schemeClr val="bg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6" name="CustomShape 4"/>
          <p:cNvSpPr/>
          <p:nvPr/>
        </p:nvSpPr>
        <p:spPr>
          <a:xfrm>
            <a:off x="3862440" y="2548080"/>
            <a:ext cx="2682000" cy="73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07" name="CustomShape 5"/>
          <p:cNvSpPr/>
          <p:nvPr/>
        </p:nvSpPr>
        <p:spPr>
          <a:xfrm>
            <a:off x="841320" y="3090240"/>
            <a:ext cx="8724600" cy="3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Février 2017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6"/>
          <p:cNvSpPr/>
          <p:nvPr/>
        </p:nvSpPr>
        <p:spPr>
          <a:xfrm>
            <a:off x="841320" y="3704400"/>
            <a:ext cx="8724600" cy="118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Quelques éléments sur la fréquentation :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Musées et monuments nationaux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en 2015 et en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7"/>
          <p:cNvSpPr/>
          <p:nvPr/>
        </p:nvSpPr>
        <p:spPr>
          <a:xfrm>
            <a:off x="4732200" y="6060240"/>
            <a:ext cx="4833720" cy="3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lang="fr-F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Emmanuelle Lallement &amp; Lucile Zizi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8"/>
          <p:cNvSpPr/>
          <p:nvPr/>
        </p:nvSpPr>
        <p:spPr>
          <a:xfrm>
            <a:off x="4732200" y="6415200"/>
            <a:ext cx="4833720" cy="26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lang="fr-FR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Département de la politique des publics - DGPatrimoines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ustomShape 1"/>
          <p:cNvSpPr/>
          <p:nvPr/>
        </p:nvSpPr>
        <p:spPr>
          <a:xfrm>
            <a:off x="433800" y="144000"/>
            <a:ext cx="5253480" cy="100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280099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Fréquentation des musées nationaux, des collections nationales en région et des GNGP et du musée du Luxembourg 2015-2016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2" name="Image 314" descr=""/>
          <p:cNvPicPr/>
          <p:nvPr/>
        </p:nvPicPr>
        <p:blipFill>
          <a:blip r:embed="rId1"/>
          <a:stretch/>
        </p:blipFill>
        <p:spPr>
          <a:xfrm>
            <a:off x="6066360" y="288000"/>
            <a:ext cx="4443120" cy="7036200"/>
          </a:xfrm>
          <a:prstGeom prst="rect">
            <a:avLst/>
          </a:prstGeom>
          <a:ln>
            <a:noFill/>
          </a:ln>
        </p:spPr>
      </p:pic>
      <p:sp>
        <p:nvSpPr>
          <p:cNvPr id="323" name="CustomShape 2"/>
          <p:cNvSpPr/>
          <p:nvPr/>
        </p:nvSpPr>
        <p:spPr>
          <a:xfrm>
            <a:off x="1657080" y="1839960"/>
            <a:ext cx="4510080" cy="22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38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spc="-1" strike="noStrike">
                <a:solidFill>
                  <a:srgbClr val="280099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2012 : année « exceptionnelle » avec plus de 33 millions d’entrées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8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2015 : année particulière en raison des événements du début et de fin d’année recul de -5 % par rapport à 2014 (32 millions)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8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2016 : la fréquentation globale accuse un  repli qui  s’accentue</a:t>
            </a:r>
            <a:r>
              <a:rPr b="1"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 (-9%)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 et s’établit à 29 millions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2371680" y="1728000"/>
            <a:ext cx="7131600" cy="408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200" spc="-1" strike="noStrike">
                <a:solidFill>
                  <a:srgbClr val="006666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Le fléchissement observé dans les MN-MCC parisiens depuis 2013 (-2%), s’est accentué en 2016 (-8%)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En Île-de-France, la baisse relevée en 2015 (-4 %)  s’est accentuée en 2016 (-10%)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En régions, c’est PACA qui enregistre des évolutions positives (moyenne de +9%). Le MuCEM soutient toujours une forte augmentation, réouverture du musée Chagall. Progression globale de +8 % par rapport à 2015.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Les expositions de la RMN-GP et musée du Luxembourg, après une augmentation en 2014 (+11%), connaissent  un recul de -33% en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5" name="CustomShape 2"/>
          <p:cNvSpPr/>
          <p:nvPr/>
        </p:nvSpPr>
        <p:spPr>
          <a:xfrm>
            <a:off x="2664000" y="1296000"/>
            <a:ext cx="6263280" cy="72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2016, une deuxième année particulière :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2488320" y="1376640"/>
            <a:ext cx="7819200" cy="5088600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27" name="Line 2"/>
          <p:cNvSpPr/>
          <p:nvPr/>
        </p:nvSpPr>
        <p:spPr>
          <a:xfrm>
            <a:off x="3714120" y="2956680"/>
            <a:ext cx="5147640" cy="5760"/>
          </a:xfrm>
          <a:prstGeom prst="line">
            <a:avLst/>
          </a:prstGeom>
          <a:ln w="12600">
            <a:solidFill>
              <a:srgbClr val="1d1c3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28" name="CustomShape 3"/>
          <p:cNvSpPr/>
          <p:nvPr/>
        </p:nvSpPr>
        <p:spPr>
          <a:xfrm>
            <a:off x="3714480" y="2918160"/>
            <a:ext cx="2682000" cy="73080"/>
          </a:xfrm>
          <a:prstGeom prst="rect">
            <a:avLst/>
          </a:prstGeom>
          <a:solidFill>
            <a:srgbClr val="1d1c33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29" name="CustomShape 4"/>
          <p:cNvSpPr/>
          <p:nvPr/>
        </p:nvSpPr>
        <p:spPr>
          <a:xfrm>
            <a:off x="3714480" y="3118320"/>
            <a:ext cx="7281720" cy="161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Evolution de la fréquentation dans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les monuments nationaux :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0" name="CustomShape 5"/>
          <p:cNvSpPr/>
          <p:nvPr/>
        </p:nvSpPr>
        <p:spPr>
          <a:xfrm>
            <a:off x="4283640" y="4340160"/>
            <a:ext cx="5910840" cy="192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2240">
              <a:lnSpc>
                <a:spcPct val="100000"/>
              </a:lnSpc>
              <a:buClr>
                <a:srgbClr val="1d1c33"/>
              </a:buClr>
              <a:buFont typeface="Arial"/>
              <a:buChar char="•"/>
            </a:pPr>
            <a:r>
              <a:rPr lang="fr-FR" sz="1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Rappel 2015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00000"/>
              </a:lnSpc>
              <a:buClr>
                <a:srgbClr val="1d1c33"/>
              </a:buClr>
              <a:buFont typeface="Arial"/>
              <a:buChar char="•"/>
            </a:pPr>
            <a:r>
              <a:rPr lang="fr-FR" sz="1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Année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00000"/>
              </a:lnSpc>
              <a:buClr>
                <a:srgbClr val="1d1c33"/>
              </a:buClr>
              <a:buFont typeface="Arial"/>
              <a:buChar char="•"/>
            </a:pPr>
            <a:r>
              <a:rPr lang="fr-FR" sz="1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Fréquentation des scolaires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1" name="CustomShape 6"/>
          <p:cNvSpPr/>
          <p:nvPr/>
        </p:nvSpPr>
        <p:spPr>
          <a:xfrm>
            <a:off x="-734760" y="3737880"/>
            <a:ext cx="181080" cy="36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CustomShape 1"/>
          <p:cNvSpPr/>
          <p:nvPr/>
        </p:nvSpPr>
        <p:spPr>
          <a:xfrm>
            <a:off x="1800000" y="1126440"/>
            <a:ext cx="459072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200" spc="-1" strike="noStrike">
                <a:solidFill>
                  <a:srgbClr val="006666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3" name="Image 324" descr=""/>
          <p:cNvPicPr/>
          <p:nvPr/>
        </p:nvPicPr>
        <p:blipFill>
          <a:blip r:embed="rId1"/>
          <a:stretch/>
        </p:blipFill>
        <p:spPr>
          <a:xfrm>
            <a:off x="3528000" y="1800000"/>
            <a:ext cx="3971160" cy="790560"/>
          </a:xfrm>
          <a:prstGeom prst="rect">
            <a:avLst/>
          </a:prstGeom>
          <a:ln>
            <a:noFill/>
          </a:ln>
        </p:spPr>
      </p:pic>
      <p:sp>
        <p:nvSpPr>
          <p:cNvPr id="334" name="CustomShape 2"/>
          <p:cNvSpPr/>
          <p:nvPr/>
        </p:nvSpPr>
        <p:spPr>
          <a:xfrm>
            <a:off x="576000" y="488520"/>
            <a:ext cx="7701480" cy="3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Lucida Sans Unicode"/>
              </a:rPr>
              <a:t>Fréquentation des monuments nationaux et de Chambord 2015-2016</a:t>
            </a:r>
            <a:r>
              <a:rPr b="1" lang="fr-FR" sz="1800" spc="-1" strike="noStrike">
                <a:solidFill>
                  <a:srgbClr val="280099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Lucida Sans Unicode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5" name="CustomShape 3"/>
          <p:cNvSpPr/>
          <p:nvPr/>
        </p:nvSpPr>
        <p:spPr>
          <a:xfrm>
            <a:off x="2377800" y="1199520"/>
            <a:ext cx="5613480" cy="59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Une fréquentation en baisse de - 7 % en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6" name="CustomShape 4"/>
          <p:cNvSpPr/>
          <p:nvPr/>
        </p:nvSpPr>
        <p:spPr>
          <a:xfrm>
            <a:off x="2232360" y="2800080"/>
            <a:ext cx="5686920" cy="281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 Ile-de-France, on relève une baisse de -12,6%. Recul important de l’Arc de Triomphe (-24%), les tours cathédrale Notre-Dame (-14%), la Conciergerie (-15%).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Malgré le repli constaté, on note une amorce d’une hausse de fréquentation au mois de décembre.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Résultats contrastés sur les autres monuments, baisse de -7 % du Mont-Saint-Michel, monument le plus visité en région. En revanche progression pour les tours de la Rochelle (+13%), les tours et remparts d’Aigues-Mortes (+14%).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ustomShape 1"/>
          <p:cNvSpPr/>
          <p:nvPr/>
        </p:nvSpPr>
        <p:spPr>
          <a:xfrm>
            <a:off x="2488320" y="1376640"/>
            <a:ext cx="7819200" cy="5088600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38" name="Line 2"/>
          <p:cNvSpPr/>
          <p:nvPr/>
        </p:nvSpPr>
        <p:spPr>
          <a:xfrm>
            <a:off x="3714120" y="2956680"/>
            <a:ext cx="5147640" cy="5760"/>
          </a:xfrm>
          <a:prstGeom prst="line">
            <a:avLst/>
          </a:prstGeom>
          <a:ln w="12600">
            <a:solidFill>
              <a:srgbClr val="1d1c3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39" name="CustomShape 3"/>
          <p:cNvSpPr/>
          <p:nvPr/>
        </p:nvSpPr>
        <p:spPr>
          <a:xfrm>
            <a:off x="3714480" y="2918160"/>
            <a:ext cx="2682000" cy="73080"/>
          </a:xfrm>
          <a:prstGeom prst="rect">
            <a:avLst/>
          </a:prstGeom>
          <a:solidFill>
            <a:srgbClr val="1d1c33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40" name="CustomShape 4"/>
          <p:cNvSpPr/>
          <p:nvPr/>
        </p:nvSpPr>
        <p:spPr>
          <a:xfrm>
            <a:off x="3714480" y="3118320"/>
            <a:ext cx="7281720" cy="161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Post-attentats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1" name="CustomShape 5"/>
          <p:cNvSpPr/>
          <p:nvPr/>
        </p:nvSpPr>
        <p:spPr>
          <a:xfrm>
            <a:off x="3590640" y="3900240"/>
            <a:ext cx="5910840" cy="192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42" name="CustomShape 6"/>
          <p:cNvSpPr/>
          <p:nvPr/>
        </p:nvSpPr>
        <p:spPr>
          <a:xfrm>
            <a:off x="-734760" y="3737880"/>
            <a:ext cx="181080" cy="36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CustomShape 1"/>
          <p:cNvSpPr/>
          <p:nvPr/>
        </p:nvSpPr>
        <p:spPr>
          <a:xfrm>
            <a:off x="0" y="1478880"/>
            <a:ext cx="10685160" cy="4876200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44" name="CustomShape 2"/>
          <p:cNvSpPr/>
          <p:nvPr/>
        </p:nvSpPr>
        <p:spPr>
          <a:xfrm>
            <a:off x="9783000" y="7082280"/>
            <a:ext cx="738720" cy="39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Line 3"/>
          <p:cNvSpPr/>
          <p:nvPr/>
        </p:nvSpPr>
        <p:spPr>
          <a:xfrm>
            <a:off x="219240" y="635040"/>
            <a:ext cx="10166760" cy="360"/>
          </a:xfrm>
          <a:prstGeom prst="line">
            <a:avLst/>
          </a:prstGeom>
          <a:ln w="12600">
            <a:solidFill>
              <a:srgbClr val="1d1c3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46" name="CustomShape 4"/>
          <p:cNvSpPr/>
          <p:nvPr/>
        </p:nvSpPr>
        <p:spPr>
          <a:xfrm>
            <a:off x="219240" y="596880"/>
            <a:ext cx="2682000" cy="73080"/>
          </a:xfrm>
          <a:prstGeom prst="rect">
            <a:avLst/>
          </a:prstGeom>
          <a:solidFill>
            <a:srgbClr val="1d1c33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47" name="CustomShape 5"/>
          <p:cNvSpPr/>
          <p:nvPr/>
        </p:nvSpPr>
        <p:spPr>
          <a:xfrm>
            <a:off x="210240" y="244440"/>
            <a:ext cx="10474920" cy="32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4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Lucida Sans Unicode"/>
              </a:rPr>
              <a:t>PANEL D’ÉTABLISSEMENTS SUIVIS DANS LE CADRE DE LA REQUÊTE « POST-ATTENTATS » : JANVIER-DÉCEMBRE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8" name="CustomShape 6"/>
          <p:cNvSpPr/>
          <p:nvPr/>
        </p:nvSpPr>
        <p:spPr>
          <a:xfrm>
            <a:off x="1587600" y="2076840"/>
            <a:ext cx="7800480" cy="361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Méthodologie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Suite aux attentats du 13 novembre 2015, à la demande du Cabinet, un dispositif de remontée hebdomadaire puis mensuelle des fréquentations est mis en place auprès d’un panel de 22 établissements patrimoniaux nationaux.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spc="-1" strike="noStrike" u="sng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Composition du panel :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00000"/>
              </a:lnSpc>
              <a:buClr>
                <a:srgbClr val="404040"/>
              </a:buClr>
              <a:buFont typeface="Wingdings" charset="2"/>
              <a:buChar char=""/>
            </a:pPr>
            <a:r>
              <a:rPr lang="fr-FR" sz="14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14 musées : Louvre, Orsay, Orangerie, Quai Branly, Arts décoratifs, Picasso, Rodin,     MNAM-Pompidou, CAPA, MNHI, musée national du Moyen Âge, MuCEM, châteaux de Fontainebleau et de Versailles.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00000"/>
              </a:lnSpc>
              <a:buClr>
                <a:srgbClr val="404040"/>
              </a:buClr>
              <a:buFont typeface="Wingdings" charset="2"/>
              <a:buChar char=""/>
            </a:pPr>
            <a:r>
              <a:rPr lang="fr-FR" sz="14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Galeries nationales du Grand Palais, musée du Luxembourg.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00000"/>
              </a:lnSpc>
              <a:buClr>
                <a:srgbClr val="404040"/>
              </a:buClr>
              <a:buFont typeface="Wingdings" charset="2"/>
              <a:buChar char=""/>
            </a:pPr>
            <a:r>
              <a:rPr lang="fr-FR" sz="14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6 monuments nationaux : Arc de Triomphe, Panthéon, Conciergerie, Tours de Notre-Dame, Mont Saint-Michel et château de Chambord.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9" name="CustomShape 7"/>
          <p:cNvSpPr/>
          <p:nvPr/>
        </p:nvSpPr>
        <p:spPr>
          <a:xfrm>
            <a:off x="-648360" y="4013280"/>
            <a:ext cx="181080" cy="36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CustomShape 1"/>
          <p:cNvSpPr/>
          <p:nvPr/>
        </p:nvSpPr>
        <p:spPr>
          <a:xfrm>
            <a:off x="2232000" y="1224000"/>
            <a:ext cx="8133120" cy="558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1600" spc="-1" strike="noStrike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Résultats 2016 du post attentats</a:t>
            </a:r>
            <a:r>
              <a:rPr lang="fr-FR" sz="1600" spc="-1" strike="noStrike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: 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 2016, la fréquentation du panel est estimée à </a:t>
            </a:r>
            <a:r>
              <a:rPr b="1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31 108 029 entrées</a:t>
            </a: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soit un recul de -11% par rapport à 2015, et de -15% par rapport à 2014.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Alors qu’entre 2014 et 2015 le repli était de -5%.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Ce fléchissement important noté en 2016 peut s’expliquer en grande partie par: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332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les effets des attentats terroristes de novembre 2015 : désertion d’une partie des touristes étrangers, retrait du public scolaire en raison des consignes ministérielles d’interdiction de sorties et d’utilisation des transports en commun (plan vigipirate),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332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mouvements sociaux du printemps 2016,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332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fermeture de certains sites en raison des inondations début juin.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 rapport à 2015, on relève une baisse de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-17% pour le musée du Louvre,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-13% pour le musée d’Orsay,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-24% pour l’Arc de Triomphe,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-14% pour les Tours Notre Dame.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Cependant, d’autres établissements affichent un accroissement important compte tenu du contexte: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+9% pour le Centre Pompidou alors que se poursuit l’exposition « Magritte » (21 septembre 2016 au 23 janvier 2017),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+10% pour le Mucem grâce à l’exposition consacrée à Picasso, +124% pour les Arts décoratifs.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CustomShape 1"/>
          <p:cNvSpPr/>
          <p:nvPr/>
        </p:nvSpPr>
        <p:spPr>
          <a:xfrm>
            <a:off x="2502360" y="1588680"/>
            <a:ext cx="5764680" cy="158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Fréquentation annuelle des scolaires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fréquentation des scolaires est estimée en 2016 à 1 147 344 </a:t>
            </a:r>
            <a:r>
              <a:rPr b="1"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soit un repli de -18% par rapport à 2015 et -38% par rapport à 2014</a:t>
            </a:r>
            <a:r>
              <a:rPr b="1"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2" name="" descr=""/>
          <p:cNvPicPr/>
          <p:nvPr/>
        </p:nvPicPr>
        <p:blipFill>
          <a:blip r:embed="rId1"/>
          <a:stretch/>
        </p:blipFill>
        <p:spPr>
          <a:xfrm>
            <a:off x="3848040" y="3390840"/>
            <a:ext cx="4774680" cy="1218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CustomShape 1"/>
          <p:cNvSpPr/>
          <p:nvPr/>
        </p:nvSpPr>
        <p:spPr>
          <a:xfrm>
            <a:off x="1872000" y="183960"/>
            <a:ext cx="8421480" cy="347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fréquentation touristique étrangère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Certains établissements accueillant principalement un public en provenance de l’étranger pâtissent de leur désaffection.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6884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 Louvre perd 2 points en décembre entre 2015 et 2016 (64% versus 66% en 2015). Sur l’ensemble de l’année 2016, le musée a néanmoins observé une stabilité des visiteurs français.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6884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Progression de la proportion des touristes étrangers au musée d’Orsay (53% versus 46% en 2015) et au Domaine de Versailles (75,6 % versus 71,2% en 2015).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Centre Pompidou a pâti comme les autres institutions parisiennes de la baisse du nombre des touristes étrangers, mais celle-ci a été compensée par la venue de visiteurs français (en particulier les Franciliens)</a:t>
            </a:r>
            <a:r>
              <a:rPr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touristes nationaux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 premier semestre 2016, le nombre de visiteurs français a progressé de 5 % et la part des visiteurs français atteint 35 % du total des visiteurs contre 27 % au premier semestre 2015.</a:t>
            </a:r>
            <a:r>
              <a:rPr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Il semble s’agir d’un public fidèle puisque 54 % des visiteurs français au premier semestre 2016 sont déjà venus lors des 12 derniers mois. Le nombre de visiteurs en provenance de Paris et d’Île-de-France est en hausse de 18 % et le nombre de visiteurs de régions augmente de 8 % au premier semestre 2016.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4" name="Image 344" descr=""/>
          <p:cNvPicPr/>
          <p:nvPr/>
        </p:nvPicPr>
        <p:blipFill>
          <a:blip r:embed="rId1"/>
          <a:stretch/>
        </p:blipFill>
        <p:spPr>
          <a:xfrm>
            <a:off x="2728800" y="3657600"/>
            <a:ext cx="6707880" cy="3591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CustomShape 1"/>
          <p:cNvSpPr/>
          <p:nvPr/>
        </p:nvSpPr>
        <p:spPr>
          <a:xfrm>
            <a:off x="534240" y="301680"/>
            <a:ext cx="9618480" cy="853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90000"/>
              </a:lnSpc>
            </a:pPr>
            <a:r>
              <a:rPr lang="fr-FR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Perspectives 2017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6" name="CustomShape 2"/>
          <p:cNvSpPr/>
          <p:nvPr/>
        </p:nvSpPr>
        <p:spPr>
          <a:xfrm>
            <a:off x="2088000" y="1381680"/>
            <a:ext cx="3688560" cy="502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fréquentation du panel est estimée pour le premier mois de l’année à </a:t>
            </a:r>
            <a:r>
              <a:rPr b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2 179 290</a:t>
            </a: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entrées soit une hausse de </a:t>
            </a:r>
            <a:r>
              <a:rPr b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+23 %</a:t>
            </a: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par rapport à janvier 2016. L’amorce de hausse constatée à la fin de l’année 2016 continue.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Hypothèses :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bonne tenue des expositions commencées en 2016 et  se terminant en 2017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i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Programmation et communication en lien avec les anniversaires de deux grands établissements (40 ans du centre Pompidou fin janvier 2017, et 30 ans du musée d’Orsay en décembre 2016).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7" name="" descr=""/>
          <p:cNvPicPr/>
          <p:nvPr/>
        </p:nvPicPr>
        <p:blipFill>
          <a:blip r:embed="rId1"/>
          <a:stretch/>
        </p:blipFill>
        <p:spPr>
          <a:xfrm>
            <a:off x="5850720" y="2304000"/>
            <a:ext cx="4588920" cy="1306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1989000" y="1154520"/>
            <a:ext cx="8116560" cy="519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b="1" lang="fr-FR" sz="2400" spc="-1" strike="noStrike">
                <a:solidFill>
                  <a:srgbClr val="004a4a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2000">
              <a:lnSpc>
                <a:spcPct val="100000"/>
              </a:lnSpc>
            </a:pPr>
            <a:r>
              <a:rPr b="1" lang="fr-FR" sz="24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Département transversal de la DGP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2000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0920" indent="1584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1" lang="fr-FR" sz="24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1" lang="fr-FR" sz="24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13 personnes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7440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760" indent="1584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1" lang="fr-FR" sz="24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1" lang="fr-FR" sz="24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Missions :</a:t>
            </a:r>
            <a:r>
              <a:rPr b="1" lang="fr-FR" sz="2400" spc="-1" strike="noStrike">
                <a:solidFill>
                  <a:srgbClr val="004a4a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Observatoire des publics, Centre de ressources, de veille et de diffusion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Actions en faveur des publics et des territoires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Accompagnement des professionnels en charge des publics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1" lang="fr-FR" sz="2400" spc="-1" strike="noStrike">
                <a:solidFill>
                  <a:srgbClr val="94006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2360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1" lang="fr-FR" sz="2400" spc="-1" strike="noStrike">
                <a:solidFill>
                  <a:srgbClr val="94006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1" lang="fr-FR" sz="2400" spc="-1" strike="noStrike">
                <a:solidFill>
                  <a:srgbClr val="94006b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691920" y="107640"/>
            <a:ext cx="9529200" cy="81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Présentation du département de la politique des publics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CustomShape 1"/>
          <p:cNvSpPr/>
          <p:nvPr/>
        </p:nvSpPr>
        <p:spPr>
          <a:xfrm>
            <a:off x="2592000" y="1224000"/>
            <a:ext cx="6119640" cy="60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0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fréquentation des scolaires de 2014 à 2017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9" name="" descr=""/>
          <p:cNvPicPr/>
          <p:nvPr/>
        </p:nvPicPr>
        <p:blipFill>
          <a:blip r:embed="rId1"/>
          <a:stretch/>
        </p:blipFill>
        <p:spPr>
          <a:xfrm>
            <a:off x="2520000" y="2520000"/>
            <a:ext cx="6076440" cy="1357920"/>
          </a:xfrm>
          <a:prstGeom prst="rect">
            <a:avLst/>
          </a:prstGeom>
          <a:ln>
            <a:noFill/>
          </a:ln>
        </p:spPr>
      </p:pic>
      <p:sp>
        <p:nvSpPr>
          <p:cNvPr id="360" name="TextShape 2"/>
          <p:cNvSpPr txBox="1"/>
          <p:nvPr/>
        </p:nvSpPr>
        <p:spPr>
          <a:xfrm>
            <a:off x="2232000" y="1728000"/>
            <a:ext cx="720000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fréquentation des scolaires est estimée en janvier 2017 à 92 180 entrées soit une progression de 53 % par rapport à 2016 et 117 % par rapport à 2015</a:t>
            </a:r>
            <a:endParaRPr lang="fr-FR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" name="" descr=""/>
          <p:cNvPicPr/>
          <p:nvPr/>
        </p:nvPicPr>
        <p:blipFill>
          <a:blip r:embed="rId1"/>
          <a:stretch/>
        </p:blipFill>
        <p:spPr>
          <a:xfrm>
            <a:off x="2736000" y="1944000"/>
            <a:ext cx="6637680" cy="4600800"/>
          </a:xfrm>
          <a:prstGeom prst="rect">
            <a:avLst/>
          </a:prstGeom>
          <a:ln>
            <a:noFill/>
          </a:ln>
        </p:spPr>
      </p:pic>
      <p:sp>
        <p:nvSpPr>
          <p:cNvPr id="362" name="CustomShape 1"/>
          <p:cNvSpPr/>
          <p:nvPr/>
        </p:nvSpPr>
        <p:spPr>
          <a:xfrm>
            <a:off x="2016000" y="288000"/>
            <a:ext cx="3311640" cy="2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fréquentation touristique étrangère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1923480" y="1917720"/>
            <a:ext cx="7966800" cy="4228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90000"/>
              </a:lnSpc>
            </a:pPr>
            <a:r>
              <a:rPr b="1"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échelles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1"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la connaissance des publics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1"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4600" indent="-352800" algn="ctr">
              <a:lnSpc>
                <a:spcPct val="90000"/>
              </a:lnSpc>
              <a:buClr>
                <a:srgbClr val="006666"/>
              </a:buClr>
              <a:buSzPct val="45000"/>
              <a:buFont typeface="Wingdings" charset="2"/>
              <a:buChar char=""/>
            </a:pPr>
            <a:r>
              <a:rPr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fréquentation constatée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4600" indent="-352800" algn="ctr">
              <a:lnSpc>
                <a:spcPct val="90000"/>
              </a:lnSpc>
              <a:buClr>
                <a:srgbClr val="006666"/>
              </a:buClr>
              <a:buSzPct val="45000"/>
              <a:buFont typeface="Wingdings" charset="2"/>
              <a:buChar char=""/>
            </a:pPr>
            <a:r>
              <a:rPr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fréquentation déclarée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4600" indent="-352800" algn="ctr">
              <a:lnSpc>
                <a:spcPct val="90000"/>
              </a:lnSpc>
              <a:buClr>
                <a:srgbClr val="006666"/>
              </a:buClr>
              <a:buSzPct val="45000"/>
              <a:buFont typeface="Wingdings" charset="2"/>
              <a:buChar char=""/>
            </a:pPr>
            <a:r>
              <a:rPr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composition et la satisfaction des publics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280" algn="ctr">
              <a:lnSpc>
                <a:spcPct val="9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280" algn="ctr">
              <a:lnSpc>
                <a:spcPct val="90000"/>
              </a:lnSpc>
            </a:pPr>
            <a:r>
              <a:rPr lang="fr-FR" sz="4000" spc="-1" strike="noStrike">
                <a:solidFill>
                  <a:srgbClr val="00666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2095560" y="1270080"/>
            <a:ext cx="8221320" cy="549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fr-FR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chantillon de 2.010 personnes représentatives de la population âgée de 18 ans et plus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Résultats de juin 2016 : </a:t>
            </a:r>
            <a:r>
              <a:rPr b="1" lang="fr-FR" sz="1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67% des Français ont visité un monument, un musée ou une exposition, soit +3 points par rapport à 2014 et +6 par rapport à 2012</a:t>
            </a:r>
            <a:r>
              <a:rPr lang="fr-FR" sz="1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Plus particulièrement, le taux de pratique de visite muséale des Français est plus élevé qu’en juin 2014.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- 44% ont vu un musée ou une exposition temporaire (contre 39% en juin 2014) ,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- 29% ont visité un musée de beaux-arts (+2 points par rapport à juin 2014),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- 20% se sont tournés vers un musée d’art moderne ou contemporain (+2)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- 17% un musée d’histoire naturelle, de sciences, techniques et d’industrie (+3).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musées de photographie ont attiré 16% (+2), les musées et expositions d’archéologie et de préhistoire 15% (+2) et les musées de sociétés et de civilisations ainsi que les musées et expositions d’architecture, de design et d’arts décoratifs (13% respectivement, +2 points chacun).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CustomShape 2"/>
          <p:cNvSpPr/>
          <p:nvPr/>
        </p:nvSpPr>
        <p:spPr>
          <a:xfrm>
            <a:off x="1994040" y="483840"/>
            <a:ext cx="7848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Fréquentation déclarée : dernière enquête du CREDOC de juin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2070360" y="1423440"/>
            <a:ext cx="8163360" cy="409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fr-FR" sz="40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Fréquentation constatée</a:t>
            </a:r>
            <a:r>
              <a:rPr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: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6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Trois périmètres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0" indent="-215280">
              <a:lnSpc>
                <a:spcPct val="100000"/>
              </a:lnSpc>
              <a:buClr>
                <a:srgbClr val="0000ff"/>
              </a:buClr>
              <a:buFont typeface="Liberation Serif"/>
              <a:buAutoNum type="arabicParenR"/>
            </a:pPr>
            <a:r>
              <a:rPr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Institutions patrimoniales relevant de la DGP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1560">
              <a:lnSpc>
                <a:spcPct val="100000"/>
              </a:lnSpc>
              <a:buClr>
                <a:srgbClr val="0000ff"/>
              </a:buClr>
              <a:buFont typeface="Liberation Serif"/>
              <a:buAutoNum type="arabicParenR"/>
            </a:pPr>
            <a:r>
              <a:rPr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Musées et monuments nationaux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1560">
              <a:lnSpc>
                <a:spcPct val="100000"/>
              </a:lnSpc>
              <a:buClr>
                <a:srgbClr val="0000ff"/>
              </a:buClr>
              <a:buFont typeface="Liberation Serif"/>
              <a:buAutoNum type="arabicParenR"/>
            </a:pPr>
            <a:r>
              <a:rPr lang="fr-FR" sz="28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Panel Post attentats depuis 2015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863640" y="210240"/>
            <a:ext cx="9420480" cy="59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33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fréquentation des institutions patrimoniales relevant de la DGP - 2015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1728000" y="687960"/>
            <a:ext cx="4175280" cy="660924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108000">
              <a:lnSpc>
                <a:spcPct val="100000"/>
              </a:lnSpc>
            </a:pPr>
            <a:r>
              <a:rPr b="1" lang="fr-FR" sz="2400" spc="-1" strike="noStrike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Données consolidées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musées de France :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61,7 millions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(-5,5% par rapport à 2014) dont 29,9 millions pour les MN-MCC, les collections nationales déployées sur le territoire.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RMN-GP/Musée du Luxembourg enregistre plus de 2 millions d’entrées en 2015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monuments nationaux :</a:t>
            </a:r>
            <a:r>
              <a:rPr b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9,9 millions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(-2 % par rapport à 2014)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services d'archives :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1,4 million de visites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(-41 % par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rapport à 2014)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(Ce chiff</a:t>
            </a:r>
            <a:r>
              <a:rPr lang="fr-FR" sz="1050" spc="-15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fr-FR" sz="1050" spc="21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p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rend en considération</a:t>
            </a:r>
            <a:r>
              <a:rPr lang="fr-FR" sz="1050" spc="12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</a:t>
            </a:r>
            <a:r>
              <a:rPr lang="fr-FR" sz="1050" spc="72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lecteurs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</a:t>
            </a:r>
            <a:r>
              <a:rPr lang="fr-FR" sz="1050" spc="188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publics</a:t>
            </a:r>
            <a:r>
              <a:rPr lang="fr-FR" sz="1050" spc="10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scolai</a:t>
            </a:r>
            <a:r>
              <a:rPr lang="fr-FR" sz="1050" spc="-9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es,</a:t>
            </a:r>
            <a:r>
              <a:rPr lang="fr-FR" sz="1050" spc="162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visiteurs des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5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xpositions</a:t>
            </a:r>
            <a:r>
              <a:rPr lang="fr-FR" sz="1050" spc="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</a:t>
            </a:r>
            <a:r>
              <a:rPr lang="fr-FR" sz="1050" spc="52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tous</a:t>
            </a:r>
            <a:r>
              <a:rPr lang="fr-FR" sz="1050" spc="13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</a:t>
            </a:r>
            <a:r>
              <a:rPr lang="fr-FR" sz="1050" spc="18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</a:t>
            </a:r>
            <a:r>
              <a:rPr lang="fr-FR" sz="1050" spc="-9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 publics</a:t>
            </a:r>
            <a:r>
              <a:rPr lang="fr-FR" sz="1050" spc="128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9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</a:t>
            </a:r>
            <a:r>
              <a:rPr lang="fr-FR" sz="1050" spc="-15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ant</a:t>
            </a:r>
            <a:r>
              <a:rPr lang="fr-FR" sz="1050" spc="216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répondu à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l’off</a:t>
            </a:r>
            <a:r>
              <a:rPr lang="fr-FR" sz="1050" spc="-15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fr-FR" sz="1050" spc="242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scientifiqu</a:t>
            </a:r>
            <a:r>
              <a:rPr lang="fr-FR" sz="1050" spc="-49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éducati</a:t>
            </a:r>
            <a:r>
              <a:rPr lang="fr-FR" sz="1050" spc="-15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 et cultu</a:t>
            </a:r>
            <a:r>
              <a:rPr lang="fr-FR" sz="1050" spc="-9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elle des 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</a:t>
            </a:r>
            <a:r>
              <a:rPr lang="fr-FR" sz="1050" spc="-9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chi</a:t>
            </a:r>
            <a:r>
              <a:rPr lang="fr-FR" sz="1050" spc="-15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</a:t>
            </a:r>
            <a:r>
              <a:rPr lang="fr-F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es)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Universcience </a:t>
            </a:r>
            <a:r>
              <a:rPr b="1" i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(CSI+Palais de la découverte) 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lang="fr-FR" sz="2000" spc="-1" strike="noStrike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2,5 millions </a:t>
            </a:r>
            <a:r>
              <a:rPr lang="fr-FR" sz="1800" spc="-1" strike="noStrike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(-22 % par rapport à 2014)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3"/>
          <p:cNvSpPr/>
          <p:nvPr/>
        </p:nvSpPr>
        <p:spPr>
          <a:xfrm>
            <a:off x="6166440" y="720000"/>
            <a:ext cx="4117680" cy="655128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108000">
              <a:lnSpc>
                <a:spcPct val="100000"/>
              </a:lnSpc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b="1" lang="fr-FR" sz="2400" spc="-1" strike="noStrike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Estimations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sites labellisés MCC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0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186 </a:t>
            </a:r>
            <a:r>
              <a:rPr i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Villes et Pays d'Art et d'Histoire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0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420 </a:t>
            </a:r>
            <a:r>
              <a:rPr i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Jardins remarquables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0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2 637 édifices </a:t>
            </a:r>
            <a:r>
              <a:rPr i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Patrimoine du XXème siècle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0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207 </a:t>
            </a:r>
            <a:r>
              <a:rPr i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Maisons des illustres en 2015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événements</a:t>
            </a:r>
            <a:r>
              <a:rPr b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0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Journées européennes du patrimoine (12 M )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0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Nuit des musées (2 M ) 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8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musées non Musées de France</a:t>
            </a:r>
            <a:r>
              <a:rPr b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7 000 établissements ?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72000" y="1512000"/>
            <a:ext cx="4489200" cy="4579560"/>
          </a:xfrm>
          <a:prstGeom prst="rect">
            <a:avLst/>
          </a:prstGeom>
          <a:noFill/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21" name="CustomShape 2"/>
          <p:cNvSpPr/>
          <p:nvPr/>
        </p:nvSpPr>
        <p:spPr>
          <a:xfrm>
            <a:off x="9783000" y="7082280"/>
            <a:ext cx="738720" cy="39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2" name="Line 3"/>
          <p:cNvSpPr/>
          <p:nvPr/>
        </p:nvSpPr>
        <p:spPr>
          <a:xfrm>
            <a:off x="219240" y="635040"/>
            <a:ext cx="10166760" cy="360"/>
          </a:xfrm>
          <a:prstGeom prst="line">
            <a:avLst/>
          </a:prstGeom>
          <a:ln w="12600">
            <a:solidFill>
              <a:srgbClr val="1d1c3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3" name="CustomShape 4"/>
          <p:cNvSpPr/>
          <p:nvPr/>
        </p:nvSpPr>
        <p:spPr>
          <a:xfrm>
            <a:off x="219240" y="596880"/>
            <a:ext cx="2682000" cy="73080"/>
          </a:xfrm>
          <a:prstGeom prst="rect">
            <a:avLst/>
          </a:prstGeom>
          <a:solidFill>
            <a:srgbClr val="1d1c33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24" name="CustomShape 5"/>
          <p:cNvSpPr/>
          <p:nvPr/>
        </p:nvSpPr>
        <p:spPr>
          <a:xfrm>
            <a:off x="210240" y="244440"/>
            <a:ext cx="10474920" cy="32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Carte de la fréquentation 2015 des musées de France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CustomShape 6"/>
          <p:cNvSpPr/>
          <p:nvPr/>
        </p:nvSpPr>
        <p:spPr>
          <a:xfrm>
            <a:off x="72000" y="1728000"/>
            <a:ext cx="4097160" cy="417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Avec la nouvelle configuration régionale on observe une nouvelle répartition des entrées.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Certaines régions ont fusionné et changé de nom et d’autres non.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région IDF concentre toujours le plus grand nombre d’entrées avec plus de 36 millions d’entrées ;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régions avec plus de 3 millions d’entrées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région avec plus de 2 millions d’entrées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régions avec plus d’1 million d’entrées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régions à plus de 900 000 entrées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régions avec moins de 300 000 entrées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7"/>
          <p:cNvSpPr/>
          <p:nvPr/>
        </p:nvSpPr>
        <p:spPr>
          <a:xfrm>
            <a:off x="4608000" y="636840"/>
            <a:ext cx="5808240" cy="6445080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27" name="CustomShape 8"/>
          <p:cNvSpPr/>
          <p:nvPr/>
        </p:nvSpPr>
        <p:spPr>
          <a:xfrm>
            <a:off x="-648360" y="4013280"/>
            <a:ext cx="181080" cy="36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8" name="CustomShape 9"/>
          <p:cNvSpPr/>
          <p:nvPr/>
        </p:nvSpPr>
        <p:spPr>
          <a:xfrm>
            <a:off x="4790160" y="2026080"/>
            <a:ext cx="1326600" cy="771480"/>
          </a:xfrm>
          <a:custGeom>
            <a:avLst/>
            <a:gdLst/>
            <a:ahLst/>
            <a:rect l="l" t="t" r="r" b="b"/>
            <a:pathLst>
              <a:path w="1330251" h="775030">
                <a:moveTo>
                  <a:pt x="805254" y="775030"/>
                </a:moveTo>
                <a:cubicBezTo>
                  <a:pt x="803587" y="765030"/>
                  <a:pt x="804788" y="754097"/>
                  <a:pt x="800254" y="745029"/>
                </a:cubicBezTo>
                <a:cubicBezTo>
                  <a:pt x="797456" y="739433"/>
                  <a:pt x="776408" y="730502"/>
                  <a:pt x="770255" y="730029"/>
                </a:cubicBezTo>
                <a:cubicBezTo>
                  <a:pt x="731998" y="727086"/>
                  <a:pt x="693588" y="726695"/>
                  <a:pt x="655255" y="725028"/>
                </a:cubicBezTo>
                <a:cubicBezTo>
                  <a:pt x="650255" y="723361"/>
                  <a:pt x="643982" y="723755"/>
                  <a:pt x="640255" y="720028"/>
                </a:cubicBezTo>
                <a:cubicBezTo>
                  <a:pt x="632159" y="711932"/>
                  <a:pt x="635181" y="692639"/>
                  <a:pt x="640255" y="685027"/>
                </a:cubicBezTo>
                <a:cubicBezTo>
                  <a:pt x="643588" y="680027"/>
                  <a:pt x="650255" y="678360"/>
                  <a:pt x="655255" y="675027"/>
                </a:cubicBezTo>
                <a:cubicBezTo>
                  <a:pt x="651922" y="671693"/>
                  <a:pt x="649940" y="665547"/>
                  <a:pt x="645255" y="665026"/>
                </a:cubicBezTo>
                <a:cubicBezTo>
                  <a:pt x="632850" y="663647"/>
                  <a:pt x="604547" y="671453"/>
                  <a:pt x="590256" y="675027"/>
                </a:cubicBezTo>
                <a:cubicBezTo>
                  <a:pt x="578589" y="673360"/>
                  <a:pt x="565199" y="676353"/>
                  <a:pt x="555256" y="670026"/>
                </a:cubicBezTo>
                <a:cubicBezTo>
                  <a:pt x="545116" y="663573"/>
                  <a:pt x="541923" y="650025"/>
                  <a:pt x="535256" y="640025"/>
                </a:cubicBezTo>
                <a:lnTo>
                  <a:pt x="525256" y="625025"/>
                </a:lnTo>
                <a:cubicBezTo>
                  <a:pt x="526923" y="616691"/>
                  <a:pt x="531458" y="608437"/>
                  <a:pt x="530256" y="600024"/>
                </a:cubicBezTo>
                <a:cubicBezTo>
                  <a:pt x="529589" y="595357"/>
                  <a:pt x="524178" y="592638"/>
                  <a:pt x="520256" y="590023"/>
                </a:cubicBezTo>
                <a:cubicBezTo>
                  <a:pt x="507900" y="581785"/>
                  <a:pt x="498588" y="579467"/>
                  <a:pt x="485256" y="575023"/>
                </a:cubicBezTo>
                <a:cubicBezTo>
                  <a:pt x="480256" y="578356"/>
                  <a:pt x="474010" y="580330"/>
                  <a:pt x="470256" y="585023"/>
                </a:cubicBezTo>
                <a:cubicBezTo>
                  <a:pt x="466963" y="589139"/>
                  <a:pt x="470481" y="599327"/>
                  <a:pt x="465256" y="600024"/>
                </a:cubicBezTo>
                <a:cubicBezTo>
                  <a:pt x="442069" y="603116"/>
                  <a:pt x="418590" y="596690"/>
                  <a:pt x="395257" y="595023"/>
                </a:cubicBezTo>
                <a:cubicBezTo>
                  <a:pt x="387833" y="583887"/>
                  <a:pt x="385433" y="578164"/>
                  <a:pt x="375257" y="570022"/>
                </a:cubicBezTo>
                <a:cubicBezTo>
                  <a:pt x="370565" y="566268"/>
                  <a:pt x="365257" y="563355"/>
                  <a:pt x="360257" y="560022"/>
                </a:cubicBezTo>
                <a:cubicBezTo>
                  <a:pt x="356924" y="555022"/>
                  <a:pt x="354506" y="549270"/>
                  <a:pt x="350257" y="545021"/>
                </a:cubicBezTo>
                <a:cubicBezTo>
                  <a:pt x="344365" y="539128"/>
                  <a:pt x="337492" y="534155"/>
                  <a:pt x="330257" y="530021"/>
                </a:cubicBezTo>
                <a:cubicBezTo>
                  <a:pt x="313879" y="520662"/>
                  <a:pt x="264319" y="520389"/>
                  <a:pt x="260258" y="520020"/>
                </a:cubicBezTo>
                <a:cubicBezTo>
                  <a:pt x="256925" y="515020"/>
                  <a:pt x="252945" y="510395"/>
                  <a:pt x="250258" y="505020"/>
                </a:cubicBezTo>
                <a:cubicBezTo>
                  <a:pt x="229557" y="463618"/>
                  <a:pt x="263916" y="518005"/>
                  <a:pt x="235258" y="475019"/>
                </a:cubicBezTo>
                <a:cubicBezTo>
                  <a:pt x="223591" y="476686"/>
                  <a:pt x="210799" y="474749"/>
                  <a:pt x="200258" y="480019"/>
                </a:cubicBezTo>
                <a:cubicBezTo>
                  <a:pt x="195544" y="482376"/>
                  <a:pt x="195258" y="489749"/>
                  <a:pt x="195258" y="495019"/>
                </a:cubicBezTo>
                <a:cubicBezTo>
                  <a:pt x="195258" y="508457"/>
                  <a:pt x="198591" y="521687"/>
                  <a:pt x="200258" y="535021"/>
                </a:cubicBezTo>
                <a:cubicBezTo>
                  <a:pt x="187643" y="572869"/>
                  <a:pt x="196292" y="563030"/>
                  <a:pt x="115258" y="545021"/>
                </a:cubicBezTo>
                <a:cubicBezTo>
                  <a:pt x="109392" y="543717"/>
                  <a:pt x="107699" y="535512"/>
                  <a:pt x="105259" y="530021"/>
                </a:cubicBezTo>
                <a:cubicBezTo>
                  <a:pt x="100978" y="520388"/>
                  <a:pt x="95259" y="500020"/>
                  <a:pt x="95259" y="500020"/>
                </a:cubicBezTo>
                <a:cubicBezTo>
                  <a:pt x="94083" y="492963"/>
                  <a:pt x="87688" y="444969"/>
                  <a:pt x="80259" y="440017"/>
                </a:cubicBezTo>
                <a:lnTo>
                  <a:pt x="65259" y="430017"/>
                </a:lnTo>
                <a:cubicBezTo>
                  <a:pt x="61926" y="425017"/>
                  <a:pt x="59508" y="419265"/>
                  <a:pt x="55259" y="415016"/>
                </a:cubicBezTo>
                <a:cubicBezTo>
                  <a:pt x="45567" y="405324"/>
                  <a:pt x="37458" y="404082"/>
                  <a:pt x="25259" y="400016"/>
                </a:cubicBezTo>
                <a:cubicBezTo>
                  <a:pt x="1416" y="376172"/>
                  <a:pt x="-12303" y="378796"/>
                  <a:pt x="15259" y="365014"/>
                </a:cubicBezTo>
                <a:cubicBezTo>
                  <a:pt x="19973" y="362657"/>
                  <a:pt x="25259" y="361681"/>
                  <a:pt x="30259" y="360014"/>
                </a:cubicBezTo>
                <a:cubicBezTo>
                  <a:pt x="48592" y="361681"/>
                  <a:pt x="67259" y="361157"/>
                  <a:pt x="85259" y="365014"/>
                </a:cubicBezTo>
                <a:cubicBezTo>
                  <a:pt x="91135" y="366273"/>
                  <a:pt x="94884" y="372327"/>
                  <a:pt x="100259" y="375015"/>
                </a:cubicBezTo>
                <a:cubicBezTo>
                  <a:pt x="104973" y="377372"/>
                  <a:pt x="110258" y="378348"/>
                  <a:pt x="115258" y="380015"/>
                </a:cubicBezTo>
                <a:cubicBezTo>
                  <a:pt x="129640" y="376420"/>
                  <a:pt x="137391" y="378126"/>
                  <a:pt x="145258" y="365014"/>
                </a:cubicBezTo>
                <a:cubicBezTo>
                  <a:pt x="147970" y="360495"/>
                  <a:pt x="148591" y="355014"/>
                  <a:pt x="150258" y="350014"/>
                </a:cubicBezTo>
                <a:cubicBezTo>
                  <a:pt x="148591" y="341680"/>
                  <a:pt x="148606" y="332825"/>
                  <a:pt x="145258" y="325013"/>
                </a:cubicBezTo>
                <a:cubicBezTo>
                  <a:pt x="142813" y="319308"/>
                  <a:pt x="124134" y="306735"/>
                  <a:pt x="120258" y="305012"/>
                </a:cubicBezTo>
                <a:cubicBezTo>
                  <a:pt x="110626" y="300731"/>
                  <a:pt x="90259" y="295011"/>
                  <a:pt x="90259" y="295011"/>
                </a:cubicBezTo>
                <a:cubicBezTo>
                  <a:pt x="86926" y="290011"/>
                  <a:pt x="81109" y="285960"/>
                  <a:pt x="80259" y="280011"/>
                </a:cubicBezTo>
                <a:cubicBezTo>
                  <a:pt x="77451" y="260357"/>
                  <a:pt x="87643" y="258421"/>
                  <a:pt x="100259" y="250010"/>
                </a:cubicBezTo>
                <a:cubicBezTo>
                  <a:pt x="112856" y="252530"/>
                  <a:pt x="143530" y="261738"/>
                  <a:pt x="155258" y="250010"/>
                </a:cubicBezTo>
                <a:cubicBezTo>
                  <a:pt x="171482" y="233786"/>
                  <a:pt x="139520" y="225364"/>
                  <a:pt x="135258" y="225009"/>
                </a:cubicBezTo>
                <a:cubicBezTo>
                  <a:pt x="100340" y="222099"/>
                  <a:pt x="65259" y="221675"/>
                  <a:pt x="30259" y="220008"/>
                </a:cubicBezTo>
                <a:cubicBezTo>
                  <a:pt x="26926" y="215008"/>
                  <a:pt x="22700" y="210499"/>
                  <a:pt x="20259" y="205008"/>
                </a:cubicBezTo>
                <a:cubicBezTo>
                  <a:pt x="15978" y="195375"/>
                  <a:pt x="10259" y="175007"/>
                  <a:pt x="10259" y="175007"/>
                </a:cubicBezTo>
                <a:cubicBezTo>
                  <a:pt x="13261" y="162997"/>
                  <a:pt x="14469" y="148638"/>
                  <a:pt x="25259" y="140005"/>
                </a:cubicBezTo>
                <a:cubicBezTo>
                  <a:pt x="29374" y="136712"/>
                  <a:pt x="35545" y="137362"/>
                  <a:pt x="40259" y="135005"/>
                </a:cubicBezTo>
                <a:cubicBezTo>
                  <a:pt x="45634" y="132318"/>
                  <a:pt x="49736" y="127372"/>
                  <a:pt x="55259" y="125005"/>
                </a:cubicBezTo>
                <a:cubicBezTo>
                  <a:pt x="61575" y="122298"/>
                  <a:pt x="68652" y="121892"/>
                  <a:pt x="75259" y="120004"/>
                </a:cubicBezTo>
                <a:cubicBezTo>
                  <a:pt x="80327" y="118556"/>
                  <a:pt x="85191" y="116452"/>
                  <a:pt x="90259" y="115004"/>
                </a:cubicBezTo>
                <a:cubicBezTo>
                  <a:pt x="96866" y="113116"/>
                  <a:pt x="103824" y="112417"/>
                  <a:pt x="110258" y="110004"/>
                </a:cubicBezTo>
                <a:cubicBezTo>
                  <a:pt x="117237" y="107387"/>
                  <a:pt x="123338" y="102772"/>
                  <a:pt x="130258" y="100004"/>
                </a:cubicBezTo>
                <a:cubicBezTo>
                  <a:pt x="140045" y="96089"/>
                  <a:pt x="150258" y="93337"/>
                  <a:pt x="160258" y="90003"/>
                </a:cubicBezTo>
                <a:lnTo>
                  <a:pt x="175258" y="85003"/>
                </a:lnTo>
                <a:cubicBezTo>
                  <a:pt x="180258" y="83336"/>
                  <a:pt x="185090" y="81037"/>
                  <a:pt x="190258" y="80003"/>
                </a:cubicBezTo>
                <a:cubicBezTo>
                  <a:pt x="226814" y="72692"/>
                  <a:pt x="206845" y="76205"/>
                  <a:pt x="250258" y="70002"/>
                </a:cubicBezTo>
                <a:cubicBezTo>
                  <a:pt x="270258" y="71669"/>
                  <a:pt x="290364" y="72350"/>
                  <a:pt x="310257" y="75003"/>
                </a:cubicBezTo>
                <a:cubicBezTo>
                  <a:pt x="345260" y="79671"/>
                  <a:pt x="301259" y="86504"/>
                  <a:pt x="355257" y="100004"/>
                </a:cubicBezTo>
                <a:lnTo>
                  <a:pt x="375257" y="105004"/>
                </a:lnTo>
                <a:cubicBezTo>
                  <a:pt x="388590" y="103337"/>
                  <a:pt x="402387" y="103865"/>
                  <a:pt x="415257" y="100004"/>
                </a:cubicBezTo>
                <a:cubicBezTo>
                  <a:pt x="419772" y="98649"/>
                  <a:pt x="421635" y="93021"/>
                  <a:pt x="425257" y="90003"/>
                </a:cubicBezTo>
                <a:cubicBezTo>
                  <a:pt x="431659" y="84668"/>
                  <a:pt x="438590" y="80003"/>
                  <a:pt x="445257" y="75003"/>
                </a:cubicBezTo>
                <a:cubicBezTo>
                  <a:pt x="446924" y="70003"/>
                  <a:pt x="447697" y="64610"/>
                  <a:pt x="450257" y="60002"/>
                </a:cubicBezTo>
                <a:cubicBezTo>
                  <a:pt x="459868" y="42700"/>
                  <a:pt x="470177" y="27566"/>
                  <a:pt x="485256" y="15000"/>
                </a:cubicBezTo>
                <a:cubicBezTo>
                  <a:pt x="489872" y="11153"/>
                  <a:pt x="494733" y="7367"/>
                  <a:pt x="500256" y="5000"/>
                </a:cubicBezTo>
                <a:cubicBezTo>
                  <a:pt x="506572" y="2293"/>
                  <a:pt x="513589" y="1667"/>
                  <a:pt x="520256" y="0"/>
                </a:cubicBezTo>
                <a:cubicBezTo>
                  <a:pt x="538589" y="1667"/>
                  <a:pt x="557032" y="2397"/>
                  <a:pt x="575256" y="5000"/>
                </a:cubicBezTo>
                <a:cubicBezTo>
                  <a:pt x="587317" y="6723"/>
                  <a:pt x="593159" y="10538"/>
                  <a:pt x="600256" y="20001"/>
                </a:cubicBezTo>
                <a:cubicBezTo>
                  <a:pt x="633520" y="64355"/>
                  <a:pt x="609606" y="33701"/>
                  <a:pt x="630255" y="75003"/>
                </a:cubicBezTo>
                <a:cubicBezTo>
                  <a:pt x="632942" y="80378"/>
                  <a:pt x="636922" y="85003"/>
                  <a:pt x="640255" y="90003"/>
                </a:cubicBezTo>
                <a:cubicBezTo>
                  <a:pt x="641922" y="95003"/>
                  <a:pt x="643179" y="100159"/>
                  <a:pt x="645255" y="105004"/>
                </a:cubicBezTo>
                <a:cubicBezTo>
                  <a:pt x="649994" y="116061"/>
                  <a:pt x="657529" y="130347"/>
                  <a:pt x="665255" y="140005"/>
                </a:cubicBezTo>
                <a:cubicBezTo>
                  <a:pt x="668200" y="143686"/>
                  <a:pt x="671922" y="146672"/>
                  <a:pt x="675255" y="150006"/>
                </a:cubicBezTo>
                <a:cubicBezTo>
                  <a:pt x="676922" y="155006"/>
                  <a:pt x="677332" y="160621"/>
                  <a:pt x="680255" y="165006"/>
                </a:cubicBezTo>
                <a:cubicBezTo>
                  <a:pt x="685785" y="173301"/>
                  <a:pt x="701030" y="185395"/>
                  <a:pt x="710255" y="190007"/>
                </a:cubicBezTo>
                <a:cubicBezTo>
                  <a:pt x="714969" y="192364"/>
                  <a:pt x="720255" y="193340"/>
                  <a:pt x="725255" y="195007"/>
                </a:cubicBezTo>
                <a:cubicBezTo>
                  <a:pt x="743588" y="193340"/>
                  <a:pt x="762031" y="192610"/>
                  <a:pt x="780255" y="190007"/>
                </a:cubicBezTo>
                <a:cubicBezTo>
                  <a:pt x="791504" y="188400"/>
                  <a:pt x="801645" y="181895"/>
                  <a:pt x="810254" y="175007"/>
                </a:cubicBezTo>
                <a:cubicBezTo>
                  <a:pt x="813935" y="172062"/>
                  <a:pt x="816332" y="167621"/>
                  <a:pt x="820254" y="165006"/>
                </a:cubicBezTo>
                <a:cubicBezTo>
                  <a:pt x="826456" y="160871"/>
                  <a:pt x="833587" y="158339"/>
                  <a:pt x="840254" y="155006"/>
                </a:cubicBezTo>
                <a:cubicBezTo>
                  <a:pt x="843587" y="151672"/>
                  <a:pt x="846037" y="147113"/>
                  <a:pt x="850254" y="145005"/>
                </a:cubicBezTo>
                <a:cubicBezTo>
                  <a:pt x="859682" y="140291"/>
                  <a:pt x="880254" y="135005"/>
                  <a:pt x="880254" y="135005"/>
                </a:cubicBezTo>
                <a:cubicBezTo>
                  <a:pt x="898587" y="136672"/>
                  <a:pt x="917254" y="136148"/>
                  <a:pt x="935254" y="140005"/>
                </a:cubicBezTo>
                <a:cubicBezTo>
                  <a:pt x="955740" y="144395"/>
                  <a:pt x="946435" y="153950"/>
                  <a:pt x="960254" y="165006"/>
                </a:cubicBezTo>
                <a:cubicBezTo>
                  <a:pt x="964369" y="168298"/>
                  <a:pt x="970253" y="168339"/>
                  <a:pt x="975253" y="170006"/>
                </a:cubicBezTo>
                <a:cubicBezTo>
                  <a:pt x="985253" y="168339"/>
                  <a:pt x="995356" y="167205"/>
                  <a:pt x="1005253" y="165006"/>
                </a:cubicBezTo>
                <a:cubicBezTo>
                  <a:pt x="1010398" y="163863"/>
                  <a:pt x="1014983" y="160006"/>
                  <a:pt x="1020253" y="160006"/>
                </a:cubicBezTo>
                <a:cubicBezTo>
                  <a:pt x="1035345" y="160006"/>
                  <a:pt x="1050253" y="163339"/>
                  <a:pt x="1065253" y="165006"/>
                </a:cubicBezTo>
                <a:cubicBezTo>
                  <a:pt x="1109570" y="179780"/>
                  <a:pt x="1084776" y="173843"/>
                  <a:pt x="1140252" y="180007"/>
                </a:cubicBezTo>
                <a:cubicBezTo>
                  <a:pt x="1145252" y="183340"/>
                  <a:pt x="1151498" y="185314"/>
                  <a:pt x="1155252" y="190007"/>
                </a:cubicBezTo>
                <a:cubicBezTo>
                  <a:pt x="1158545" y="194123"/>
                  <a:pt x="1159309" y="199822"/>
                  <a:pt x="1160252" y="205008"/>
                </a:cubicBezTo>
                <a:cubicBezTo>
                  <a:pt x="1162656" y="218229"/>
                  <a:pt x="1159795" y="232730"/>
                  <a:pt x="1165252" y="245009"/>
                </a:cubicBezTo>
                <a:cubicBezTo>
                  <a:pt x="1167393" y="249825"/>
                  <a:pt x="1175252" y="248343"/>
                  <a:pt x="1180252" y="250010"/>
                </a:cubicBezTo>
                <a:cubicBezTo>
                  <a:pt x="1191919" y="248343"/>
                  <a:pt x="1203627" y="246947"/>
                  <a:pt x="1215252" y="245009"/>
                </a:cubicBezTo>
                <a:cubicBezTo>
                  <a:pt x="1223635" y="243612"/>
                  <a:pt x="1231754" y="240009"/>
                  <a:pt x="1240252" y="240009"/>
                </a:cubicBezTo>
                <a:cubicBezTo>
                  <a:pt x="1253689" y="240009"/>
                  <a:pt x="1266919" y="243342"/>
                  <a:pt x="1280252" y="245009"/>
                </a:cubicBezTo>
                <a:cubicBezTo>
                  <a:pt x="1285252" y="248343"/>
                  <a:pt x="1291003" y="250761"/>
                  <a:pt x="1295252" y="255010"/>
                </a:cubicBezTo>
                <a:cubicBezTo>
                  <a:pt x="1304946" y="264705"/>
                  <a:pt x="1306185" y="272809"/>
                  <a:pt x="1310251" y="285011"/>
                </a:cubicBezTo>
                <a:cubicBezTo>
                  <a:pt x="1311918" y="321679"/>
                  <a:pt x="1311341" y="358518"/>
                  <a:pt x="1315251" y="395015"/>
                </a:cubicBezTo>
                <a:cubicBezTo>
                  <a:pt x="1316374" y="405497"/>
                  <a:pt x="1322694" y="414790"/>
                  <a:pt x="1325251" y="425017"/>
                </a:cubicBezTo>
                <a:lnTo>
                  <a:pt x="1330251" y="445017"/>
                </a:lnTo>
                <a:cubicBezTo>
                  <a:pt x="1321684" y="470721"/>
                  <a:pt x="1331537" y="451391"/>
                  <a:pt x="1310251" y="470018"/>
                </a:cubicBezTo>
                <a:cubicBezTo>
                  <a:pt x="1301382" y="477779"/>
                  <a:pt x="1293585" y="486685"/>
                  <a:pt x="1285252" y="495019"/>
                </a:cubicBezTo>
                <a:cubicBezTo>
                  <a:pt x="1281919" y="498353"/>
                  <a:pt x="1277867" y="501097"/>
                  <a:pt x="1275252" y="505020"/>
                </a:cubicBezTo>
                <a:lnTo>
                  <a:pt x="1265252" y="520020"/>
                </a:lnTo>
                <a:cubicBezTo>
                  <a:pt x="1263350" y="529529"/>
                  <a:pt x="1260377" y="549772"/>
                  <a:pt x="1255252" y="560022"/>
                </a:cubicBezTo>
                <a:cubicBezTo>
                  <a:pt x="1252565" y="565397"/>
                  <a:pt x="1250348" y="571838"/>
                  <a:pt x="1245252" y="575023"/>
                </a:cubicBezTo>
                <a:cubicBezTo>
                  <a:pt x="1236313" y="580610"/>
                  <a:pt x="1215252" y="585023"/>
                  <a:pt x="1215252" y="585023"/>
                </a:cubicBezTo>
                <a:cubicBezTo>
                  <a:pt x="1182697" y="579597"/>
                  <a:pt x="1176969" y="575844"/>
                  <a:pt x="1140252" y="585023"/>
                </a:cubicBezTo>
                <a:cubicBezTo>
                  <a:pt x="1134422" y="586480"/>
                  <a:pt x="1130627" y="592335"/>
                  <a:pt x="1125253" y="595023"/>
                </a:cubicBezTo>
                <a:cubicBezTo>
                  <a:pt x="1120539" y="597380"/>
                  <a:pt x="1114860" y="597464"/>
                  <a:pt x="1110253" y="600024"/>
                </a:cubicBezTo>
                <a:cubicBezTo>
                  <a:pt x="1099747" y="605861"/>
                  <a:pt x="1090253" y="613357"/>
                  <a:pt x="1080253" y="620024"/>
                </a:cubicBezTo>
                <a:cubicBezTo>
                  <a:pt x="1075253" y="623358"/>
                  <a:pt x="1069502" y="625776"/>
                  <a:pt x="1065253" y="630025"/>
                </a:cubicBezTo>
                <a:cubicBezTo>
                  <a:pt x="1060253" y="635025"/>
                  <a:pt x="1057132" y="643387"/>
                  <a:pt x="1050253" y="645025"/>
                </a:cubicBezTo>
                <a:cubicBezTo>
                  <a:pt x="1020890" y="652017"/>
                  <a:pt x="990254" y="651692"/>
                  <a:pt x="960254" y="655026"/>
                </a:cubicBezTo>
                <a:cubicBezTo>
                  <a:pt x="955254" y="658359"/>
                  <a:pt x="949503" y="660777"/>
                  <a:pt x="945254" y="665026"/>
                </a:cubicBezTo>
                <a:cubicBezTo>
                  <a:pt x="941005" y="669275"/>
                  <a:pt x="939211" y="675504"/>
                  <a:pt x="935254" y="680027"/>
                </a:cubicBezTo>
                <a:cubicBezTo>
                  <a:pt x="927494" y="688897"/>
                  <a:pt x="918587" y="696694"/>
                  <a:pt x="910254" y="705028"/>
                </a:cubicBezTo>
                <a:cubicBezTo>
                  <a:pt x="905254" y="710028"/>
                  <a:pt x="901137" y="716105"/>
                  <a:pt x="895254" y="720028"/>
                </a:cubicBezTo>
                <a:cubicBezTo>
                  <a:pt x="852275" y="748684"/>
                  <a:pt x="906648" y="714332"/>
                  <a:pt x="865254" y="735029"/>
                </a:cubicBezTo>
                <a:cubicBezTo>
                  <a:pt x="826483" y="754414"/>
                  <a:pt x="872957" y="737461"/>
                  <a:pt x="835254" y="750029"/>
                </a:cubicBezTo>
                <a:lnTo>
                  <a:pt x="805254" y="775030"/>
                </a:ln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29" name="CustomShape 10"/>
          <p:cNvSpPr/>
          <p:nvPr/>
        </p:nvSpPr>
        <p:spPr>
          <a:xfrm>
            <a:off x="6939000" y="941400"/>
            <a:ext cx="982440" cy="1210680"/>
          </a:xfrm>
          <a:custGeom>
            <a:avLst/>
            <a:gdLst/>
            <a:ahLst/>
            <a:rect l="l" t="t" r="r" b="b"/>
            <a:pathLst>
              <a:path w="947214" h="1166526">
                <a:moveTo>
                  <a:pt x="4139" y="524402"/>
                </a:moveTo>
                <a:cubicBezTo>
                  <a:pt x="7112" y="520835"/>
                  <a:pt x="9251" y="512634"/>
                  <a:pt x="18409" y="485161"/>
                </a:cubicBezTo>
                <a:cubicBezTo>
                  <a:pt x="20954" y="477526"/>
                  <a:pt x="22601" y="469453"/>
                  <a:pt x="29111" y="463757"/>
                </a:cubicBezTo>
                <a:cubicBezTo>
                  <a:pt x="44210" y="450546"/>
                  <a:pt x="46517" y="450820"/>
                  <a:pt x="61217" y="445920"/>
                </a:cubicBezTo>
                <a:cubicBezTo>
                  <a:pt x="63020" y="447122"/>
                  <a:pt x="78401" y="458732"/>
                  <a:pt x="82621" y="456622"/>
                </a:cubicBezTo>
                <a:cubicBezTo>
                  <a:pt x="85984" y="454940"/>
                  <a:pt x="84999" y="449487"/>
                  <a:pt x="86188" y="445920"/>
                </a:cubicBezTo>
                <a:cubicBezTo>
                  <a:pt x="83835" y="436506"/>
                  <a:pt x="83370" y="427846"/>
                  <a:pt x="75486" y="420948"/>
                </a:cubicBezTo>
                <a:cubicBezTo>
                  <a:pt x="69033" y="415301"/>
                  <a:pt x="54082" y="406679"/>
                  <a:pt x="54082" y="406679"/>
                </a:cubicBezTo>
                <a:cubicBezTo>
                  <a:pt x="51704" y="399544"/>
                  <a:pt x="46266" y="392765"/>
                  <a:pt x="46947" y="385275"/>
                </a:cubicBezTo>
                <a:cubicBezTo>
                  <a:pt x="51195" y="338552"/>
                  <a:pt x="46362" y="358490"/>
                  <a:pt x="57649" y="324630"/>
                </a:cubicBezTo>
                <a:lnTo>
                  <a:pt x="68352" y="292524"/>
                </a:lnTo>
                <a:lnTo>
                  <a:pt x="71919" y="281822"/>
                </a:lnTo>
                <a:cubicBezTo>
                  <a:pt x="70730" y="272309"/>
                  <a:pt x="69220" y="262831"/>
                  <a:pt x="68352" y="253283"/>
                </a:cubicBezTo>
                <a:cubicBezTo>
                  <a:pt x="61820" y="181431"/>
                  <a:pt x="68589" y="226171"/>
                  <a:pt x="61217" y="181936"/>
                </a:cubicBezTo>
                <a:cubicBezTo>
                  <a:pt x="62406" y="168856"/>
                  <a:pt x="62032" y="155538"/>
                  <a:pt x="64784" y="142695"/>
                </a:cubicBezTo>
                <a:cubicBezTo>
                  <a:pt x="65682" y="138503"/>
                  <a:pt x="70178" y="135911"/>
                  <a:pt x="71919" y="131993"/>
                </a:cubicBezTo>
                <a:cubicBezTo>
                  <a:pt x="74974" y="125120"/>
                  <a:pt x="76676" y="117723"/>
                  <a:pt x="79054" y="110588"/>
                </a:cubicBezTo>
                <a:lnTo>
                  <a:pt x="82621" y="99886"/>
                </a:lnTo>
                <a:cubicBezTo>
                  <a:pt x="83810" y="96319"/>
                  <a:pt x="83059" y="91270"/>
                  <a:pt x="86188" y="89184"/>
                </a:cubicBezTo>
                <a:cubicBezTo>
                  <a:pt x="89755" y="86806"/>
                  <a:pt x="93401" y="84542"/>
                  <a:pt x="96890" y="82050"/>
                </a:cubicBezTo>
                <a:cubicBezTo>
                  <a:pt x="101728" y="78594"/>
                  <a:pt x="105998" y="74298"/>
                  <a:pt x="111160" y="71348"/>
                </a:cubicBezTo>
                <a:cubicBezTo>
                  <a:pt x="115441" y="68902"/>
                  <a:pt x="132650" y="65208"/>
                  <a:pt x="136131" y="64213"/>
                </a:cubicBezTo>
                <a:cubicBezTo>
                  <a:pt x="152007" y="59677"/>
                  <a:pt x="142503" y="60798"/>
                  <a:pt x="161103" y="57078"/>
                </a:cubicBezTo>
                <a:cubicBezTo>
                  <a:pt x="168196" y="55660"/>
                  <a:pt x="175434" y="55027"/>
                  <a:pt x="182507" y="53511"/>
                </a:cubicBezTo>
                <a:cubicBezTo>
                  <a:pt x="192095" y="51456"/>
                  <a:pt x="201743" y="49477"/>
                  <a:pt x="211046" y="46376"/>
                </a:cubicBezTo>
                <a:cubicBezTo>
                  <a:pt x="214613" y="45187"/>
                  <a:pt x="218100" y="43721"/>
                  <a:pt x="221748" y="42809"/>
                </a:cubicBezTo>
                <a:cubicBezTo>
                  <a:pt x="237069" y="38979"/>
                  <a:pt x="245066" y="38858"/>
                  <a:pt x="260989" y="35674"/>
                </a:cubicBezTo>
                <a:cubicBezTo>
                  <a:pt x="265797" y="34713"/>
                  <a:pt x="270472" y="33171"/>
                  <a:pt x="275258" y="32107"/>
                </a:cubicBezTo>
                <a:cubicBezTo>
                  <a:pt x="281177" y="30792"/>
                  <a:pt x="287213" y="30010"/>
                  <a:pt x="293095" y="28539"/>
                </a:cubicBezTo>
                <a:cubicBezTo>
                  <a:pt x="296743" y="27627"/>
                  <a:pt x="300181" y="26005"/>
                  <a:pt x="303797" y="24972"/>
                </a:cubicBezTo>
                <a:cubicBezTo>
                  <a:pt x="308511" y="23625"/>
                  <a:pt x="313280" y="22469"/>
                  <a:pt x="318066" y="21405"/>
                </a:cubicBezTo>
                <a:cubicBezTo>
                  <a:pt x="331141" y="18499"/>
                  <a:pt x="337759" y="17994"/>
                  <a:pt x="350173" y="14270"/>
                </a:cubicBezTo>
                <a:cubicBezTo>
                  <a:pt x="357376" y="12109"/>
                  <a:pt x="364442" y="9513"/>
                  <a:pt x="371577" y="7135"/>
                </a:cubicBezTo>
                <a:cubicBezTo>
                  <a:pt x="375144" y="5946"/>
                  <a:pt x="378631" y="4480"/>
                  <a:pt x="382279" y="3568"/>
                </a:cubicBezTo>
                <a:lnTo>
                  <a:pt x="396548" y="0"/>
                </a:lnTo>
                <a:cubicBezTo>
                  <a:pt x="400115" y="5946"/>
                  <a:pt x="405568" y="11110"/>
                  <a:pt x="407250" y="17837"/>
                </a:cubicBezTo>
                <a:cubicBezTo>
                  <a:pt x="410436" y="30579"/>
                  <a:pt x="409283" y="44034"/>
                  <a:pt x="410818" y="57078"/>
                </a:cubicBezTo>
                <a:cubicBezTo>
                  <a:pt x="414037" y="84435"/>
                  <a:pt x="412600" y="70454"/>
                  <a:pt x="417952" y="89184"/>
                </a:cubicBezTo>
                <a:cubicBezTo>
                  <a:pt x="419299" y="93898"/>
                  <a:pt x="420111" y="98758"/>
                  <a:pt x="421520" y="103454"/>
                </a:cubicBezTo>
                <a:cubicBezTo>
                  <a:pt x="423681" y="110657"/>
                  <a:pt x="424483" y="118600"/>
                  <a:pt x="428655" y="124858"/>
                </a:cubicBezTo>
                <a:lnTo>
                  <a:pt x="442924" y="146262"/>
                </a:lnTo>
                <a:cubicBezTo>
                  <a:pt x="455929" y="185281"/>
                  <a:pt x="435189" y="126186"/>
                  <a:pt x="453626" y="167666"/>
                </a:cubicBezTo>
                <a:cubicBezTo>
                  <a:pt x="459276" y="180378"/>
                  <a:pt x="458209" y="190086"/>
                  <a:pt x="467895" y="199772"/>
                </a:cubicBezTo>
                <a:cubicBezTo>
                  <a:pt x="470927" y="202804"/>
                  <a:pt x="475030" y="204529"/>
                  <a:pt x="478598" y="206907"/>
                </a:cubicBezTo>
                <a:cubicBezTo>
                  <a:pt x="487808" y="205591"/>
                  <a:pt x="504306" y="204755"/>
                  <a:pt x="514271" y="199772"/>
                </a:cubicBezTo>
                <a:cubicBezTo>
                  <a:pt x="520473" y="196671"/>
                  <a:pt x="526047" y="192437"/>
                  <a:pt x="532108" y="189070"/>
                </a:cubicBezTo>
                <a:cubicBezTo>
                  <a:pt x="536757" y="186488"/>
                  <a:pt x="541621" y="184314"/>
                  <a:pt x="546377" y="181936"/>
                </a:cubicBezTo>
                <a:cubicBezTo>
                  <a:pt x="549944" y="178369"/>
                  <a:pt x="552881" y="174033"/>
                  <a:pt x="557079" y="171234"/>
                </a:cubicBezTo>
                <a:cubicBezTo>
                  <a:pt x="560208" y="169148"/>
                  <a:pt x="564418" y="169348"/>
                  <a:pt x="567781" y="167666"/>
                </a:cubicBezTo>
                <a:cubicBezTo>
                  <a:pt x="571616" y="165748"/>
                  <a:pt x="574916" y="162909"/>
                  <a:pt x="578483" y="160531"/>
                </a:cubicBezTo>
                <a:cubicBezTo>
                  <a:pt x="585618" y="161720"/>
                  <a:pt x="593565" y="160586"/>
                  <a:pt x="599888" y="164099"/>
                </a:cubicBezTo>
                <a:cubicBezTo>
                  <a:pt x="613259" y="171527"/>
                  <a:pt x="609373" y="181476"/>
                  <a:pt x="614157" y="192638"/>
                </a:cubicBezTo>
                <a:cubicBezTo>
                  <a:pt x="615846" y="196579"/>
                  <a:pt x="618914" y="199773"/>
                  <a:pt x="621292" y="203340"/>
                </a:cubicBezTo>
                <a:cubicBezTo>
                  <a:pt x="622429" y="211301"/>
                  <a:pt x="626447" y="240810"/>
                  <a:pt x="628426" y="249715"/>
                </a:cubicBezTo>
                <a:cubicBezTo>
                  <a:pt x="631399" y="263091"/>
                  <a:pt x="632133" y="258877"/>
                  <a:pt x="639129" y="271120"/>
                </a:cubicBezTo>
                <a:cubicBezTo>
                  <a:pt x="641767" y="275737"/>
                  <a:pt x="642503" y="281629"/>
                  <a:pt x="646263" y="285389"/>
                </a:cubicBezTo>
                <a:cubicBezTo>
                  <a:pt x="656544" y="295670"/>
                  <a:pt x="668041" y="301414"/>
                  <a:pt x="681937" y="303226"/>
                </a:cubicBezTo>
                <a:cubicBezTo>
                  <a:pt x="704464" y="306164"/>
                  <a:pt x="727124" y="307982"/>
                  <a:pt x="749717" y="310360"/>
                </a:cubicBezTo>
                <a:lnTo>
                  <a:pt x="756851" y="331765"/>
                </a:lnTo>
                <a:lnTo>
                  <a:pt x="760419" y="342467"/>
                </a:lnTo>
                <a:cubicBezTo>
                  <a:pt x="761215" y="352024"/>
                  <a:pt x="760268" y="381407"/>
                  <a:pt x="767553" y="395977"/>
                </a:cubicBezTo>
                <a:cubicBezTo>
                  <a:pt x="769470" y="399812"/>
                  <a:pt x="771340" y="404001"/>
                  <a:pt x="774688" y="406679"/>
                </a:cubicBezTo>
                <a:cubicBezTo>
                  <a:pt x="777624" y="409028"/>
                  <a:pt x="781823" y="409057"/>
                  <a:pt x="785390" y="410246"/>
                </a:cubicBezTo>
                <a:cubicBezTo>
                  <a:pt x="791281" y="409592"/>
                  <a:pt x="817740" y="408922"/>
                  <a:pt x="828198" y="403112"/>
                </a:cubicBezTo>
                <a:cubicBezTo>
                  <a:pt x="835694" y="398948"/>
                  <a:pt x="849603" y="388842"/>
                  <a:pt x="849603" y="388842"/>
                </a:cubicBezTo>
                <a:cubicBezTo>
                  <a:pt x="862683" y="390031"/>
                  <a:pt x="875841" y="390553"/>
                  <a:pt x="888843" y="392410"/>
                </a:cubicBezTo>
                <a:cubicBezTo>
                  <a:pt x="892566" y="392942"/>
                  <a:pt x="896609" y="393628"/>
                  <a:pt x="899546" y="395977"/>
                </a:cubicBezTo>
                <a:cubicBezTo>
                  <a:pt x="902894" y="398655"/>
                  <a:pt x="903935" y="403385"/>
                  <a:pt x="906680" y="406679"/>
                </a:cubicBezTo>
                <a:cubicBezTo>
                  <a:pt x="909910" y="410555"/>
                  <a:pt x="913815" y="413814"/>
                  <a:pt x="917382" y="417381"/>
                </a:cubicBezTo>
                <a:lnTo>
                  <a:pt x="924517" y="438785"/>
                </a:lnTo>
                <a:lnTo>
                  <a:pt x="928084" y="449487"/>
                </a:lnTo>
                <a:cubicBezTo>
                  <a:pt x="926895" y="470891"/>
                  <a:pt x="927176" y="492428"/>
                  <a:pt x="924517" y="513700"/>
                </a:cubicBezTo>
                <a:cubicBezTo>
                  <a:pt x="923584" y="521163"/>
                  <a:pt x="917382" y="535104"/>
                  <a:pt x="917382" y="535104"/>
                </a:cubicBezTo>
                <a:cubicBezTo>
                  <a:pt x="918571" y="542239"/>
                  <a:pt x="918012" y="549898"/>
                  <a:pt x="920950" y="556508"/>
                </a:cubicBezTo>
                <a:cubicBezTo>
                  <a:pt x="922999" y="561118"/>
                  <a:pt x="928422" y="563334"/>
                  <a:pt x="931652" y="567210"/>
                </a:cubicBezTo>
                <a:cubicBezTo>
                  <a:pt x="939334" y="576429"/>
                  <a:pt x="938779" y="577890"/>
                  <a:pt x="942354" y="588614"/>
                </a:cubicBezTo>
                <a:cubicBezTo>
                  <a:pt x="946689" y="623300"/>
                  <a:pt x="950680" y="641402"/>
                  <a:pt x="942354" y="681366"/>
                </a:cubicBezTo>
                <a:cubicBezTo>
                  <a:pt x="940605" y="689761"/>
                  <a:pt x="932841" y="695635"/>
                  <a:pt x="928084" y="702770"/>
                </a:cubicBezTo>
                <a:cubicBezTo>
                  <a:pt x="925706" y="706337"/>
                  <a:pt x="923982" y="710440"/>
                  <a:pt x="920950" y="713472"/>
                </a:cubicBezTo>
                <a:cubicBezTo>
                  <a:pt x="907216" y="727206"/>
                  <a:pt x="913047" y="719976"/>
                  <a:pt x="903113" y="734876"/>
                </a:cubicBezTo>
                <a:cubicBezTo>
                  <a:pt x="901924" y="739632"/>
                  <a:pt x="899953" y="744259"/>
                  <a:pt x="899546" y="749145"/>
                </a:cubicBezTo>
                <a:cubicBezTo>
                  <a:pt x="897138" y="778039"/>
                  <a:pt x="900275" y="809494"/>
                  <a:pt x="892411" y="838329"/>
                </a:cubicBezTo>
                <a:cubicBezTo>
                  <a:pt x="890432" y="845585"/>
                  <a:pt x="891533" y="855561"/>
                  <a:pt x="885276" y="859733"/>
                </a:cubicBezTo>
                <a:cubicBezTo>
                  <a:pt x="864707" y="873446"/>
                  <a:pt x="884551" y="861572"/>
                  <a:pt x="863872" y="870435"/>
                </a:cubicBezTo>
                <a:cubicBezTo>
                  <a:pt x="858984" y="872530"/>
                  <a:pt x="854540" y="875595"/>
                  <a:pt x="849603" y="877570"/>
                </a:cubicBezTo>
                <a:cubicBezTo>
                  <a:pt x="842620" y="880363"/>
                  <a:pt x="828198" y="884705"/>
                  <a:pt x="828198" y="884705"/>
                </a:cubicBezTo>
                <a:cubicBezTo>
                  <a:pt x="824631" y="887083"/>
                  <a:pt x="821331" y="889923"/>
                  <a:pt x="817496" y="891840"/>
                </a:cubicBezTo>
                <a:cubicBezTo>
                  <a:pt x="814133" y="893522"/>
                  <a:pt x="810081" y="893581"/>
                  <a:pt x="806794" y="895407"/>
                </a:cubicBezTo>
                <a:cubicBezTo>
                  <a:pt x="799298" y="899571"/>
                  <a:pt x="792525" y="904920"/>
                  <a:pt x="785390" y="909676"/>
                </a:cubicBezTo>
                <a:lnTo>
                  <a:pt x="774688" y="916811"/>
                </a:lnTo>
                <a:cubicBezTo>
                  <a:pt x="771121" y="919189"/>
                  <a:pt x="767018" y="920914"/>
                  <a:pt x="763986" y="923946"/>
                </a:cubicBezTo>
                <a:lnTo>
                  <a:pt x="753284" y="934648"/>
                </a:lnTo>
                <a:cubicBezTo>
                  <a:pt x="752095" y="939404"/>
                  <a:pt x="749717" y="944014"/>
                  <a:pt x="749717" y="948917"/>
                </a:cubicBezTo>
                <a:cubicBezTo>
                  <a:pt x="749717" y="959128"/>
                  <a:pt x="753037" y="970074"/>
                  <a:pt x="760419" y="977456"/>
                </a:cubicBezTo>
                <a:cubicBezTo>
                  <a:pt x="763451" y="980488"/>
                  <a:pt x="767554" y="982213"/>
                  <a:pt x="771121" y="984591"/>
                </a:cubicBezTo>
                <a:cubicBezTo>
                  <a:pt x="772310" y="988158"/>
                  <a:pt x="774688" y="991533"/>
                  <a:pt x="774688" y="995293"/>
                </a:cubicBezTo>
                <a:cubicBezTo>
                  <a:pt x="774688" y="1009944"/>
                  <a:pt x="759933" y="1013453"/>
                  <a:pt x="749717" y="1020264"/>
                </a:cubicBezTo>
                <a:lnTo>
                  <a:pt x="739015" y="1027399"/>
                </a:lnTo>
                <a:cubicBezTo>
                  <a:pt x="737069" y="1037129"/>
                  <a:pt x="731447" y="1053343"/>
                  <a:pt x="739015" y="1063073"/>
                </a:cubicBezTo>
                <a:cubicBezTo>
                  <a:pt x="744279" y="1069841"/>
                  <a:pt x="760419" y="1077342"/>
                  <a:pt x="760419" y="1077342"/>
                </a:cubicBezTo>
                <a:cubicBezTo>
                  <a:pt x="759230" y="1084477"/>
                  <a:pt x="760642" y="1092586"/>
                  <a:pt x="756851" y="1098746"/>
                </a:cubicBezTo>
                <a:cubicBezTo>
                  <a:pt x="750682" y="1108771"/>
                  <a:pt x="738943" y="1114301"/>
                  <a:pt x="731880" y="1123718"/>
                </a:cubicBezTo>
                <a:cubicBezTo>
                  <a:pt x="728313" y="1128474"/>
                  <a:pt x="725093" y="1133513"/>
                  <a:pt x="721178" y="1137987"/>
                </a:cubicBezTo>
                <a:cubicBezTo>
                  <a:pt x="709713" y="1151090"/>
                  <a:pt x="702893" y="1155469"/>
                  <a:pt x="689072" y="1166526"/>
                </a:cubicBezTo>
                <a:cubicBezTo>
                  <a:pt x="681937" y="1165337"/>
                  <a:pt x="674017" y="1166423"/>
                  <a:pt x="667667" y="1162959"/>
                </a:cubicBezTo>
                <a:cubicBezTo>
                  <a:pt x="659430" y="1158466"/>
                  <a:pt x="641515" y="1134728"/>
                  <a:pt x="635561" y="1127285"/>
                </a:cubicBezTo>
                <a:cubicBezTo>
                  <a:pt x="625714" y="1097746"/>
                  <a:pt x="632598" y="1112139"/>
                  <a:pt x="614157" y="1084477"/>
                </a:cubicBezTo>
                <a:cubicBezTo>
                  <a:pt x="612242" y="1074902"/>
                  <a:pt x="608629" y="1052997"/>
                  <a:pt x="603455" y="1045236"/>
                </a:cubicBezTo>
                <a:lnTo>
                  <a:pt x="589186" y="1023832"/>
                </a:lnTo>
                <a:lnTo>
                  <a:pt x="582051" y="1013130"/>
                </a:lnTo>
                <a:cubicBezTo>
                  <a:pt x="572538" y="1014319"/>
                  <a:pt x="562944" y="1014982"/>
                  <a:pt x="553512" y="1016697"/>
                </a:cubicBezTo>
                <a:cubicBezTo>
                  <a:pt x="549812" y="1017370"/>
                  <a:pt x="546458" y="1019352"/>
                  <a:pt x="542810" y="1020264"/>
                </a:cubicBezTo>
                <a:cubicBezTo>
                  <a:pt x="536928" y="1021735"/>
                  <a:pt x="530919" y="1022643"/>
                  <a:pt x="524973" y="1023832"/>
                </a:cubicBezTo>
                <a:cubicBezTo>
                  <a:pt x="483354" y="1021454"/>
                  <a:pt x="441674" y="1019978"/>
                  <a:pt x="400116" y="1016697"/>
                </a:cubicBezTo>
                <a:cubicBezTo>
                  <a:pt x="387829" y="1015727"/>
                  <a:pt x="389712" y="1010709"/>
                  <a:pt x="378712" y="1005995"/>
                </a:cubicBezTo>
                <a:cubicBezTo>
                  <a:pt x="374205" y="1004064"/>
                  <a:pt x="369199" y="1003617"/>
                  <a:pt x="364442" y="1002428"/>
                </a:cubicBezTo>
                <a:cubicBezTo>
                  <a:pt x="355394" y="997000"/>
                  <a:pt x="342568" y="988684"/>
                  <a:pt x="332336" y="984591"/>
                </a:cubicBezTo>
                <a:cubicBezTo>
                  <a:pt x="325353" y="981798"/>
                  <a:pt x="310932" y="977456"/>
                  <a:pt x="310932" y="977456"/>
                </a:cubicBezTo>
                <a:lnTo>
                  <a:pt x="189642" y="984591"/>
                </a:lnTo>
                <a:cubicBezTo>
                  <a:pt x="176528" y="985600"/>
                  <a:pt x="162552" y="991243"/>
                  <a:pt x="150401" y="995293"/>
                </a:cubicBezTo>
                <a:lnTo>
                  <a:pt x="139699" y="998860"/>
                </a:lnTo>
                <a:cubicBezTo>
                  <a:pt x="118233" y="996177"/>
                  <a:pt x="111583" y="1001278"/>
                  <a:pt x="100458" y="984591"/>
                </a:cubicBezTo>
                <a:cubicBezTo>
                  <a:pt x="98372" y="981462"/>
                  <a:pt x="98079" y="977456"/>
                  <a:pt x="96890" y="973889"/>
                </a:cubicBezTo>
                <a:cubicBezTo>
                  <a:pt x="98079" y="960809"/>
                  <a:pt x="98175" y="947582"/>
                  <a:pt x="100458" y="934648"/>
                </a:cubicBezTo>
                <a:cubicBezTo>
                  <a:pt x="101765" y="927242"/>
                  <a:pt x="105214" y="920379"/>
                  <a:pt x="107592" y="913244"/>
                </a:cubicBezTo>
                <a:lnTo>
                  <a:pt x="111160" y="902542"/>
                </a:lnTo>
                <a:cubicBezTo>
                  <a:pt x="109971" y="843086"/>
                  <a:pt x="109421" y="783614"/>
                  <a:pt x="107592" y="724174"/>
                </a:cubicBezTo>
                <a:cubicBezTo>
                  <a:pt x="107042" y="706306"/>
                  <a:pt x="105896" y="688441"/>
                  <a:pt x="104025" y="670663"/>
                </a:cubicBezTo>
                <a:cubicBezTo>
                  <a:pt x="103195" y="662781"/>
                  <a:pt x="95011" y="640055"/>
                  <a:pt x="93323" y="634990"/>
                </a:cubicBezTo>
                <a:cubicBezTo>
                  <a:pt x="93321" y="634985"/>
                  <a:pt x="86191" y="613590"/>
                  <a:pt x="86188" y="613586"/>
                </a:cubicBezTo>
                <a:cubicBezTo>
                  <a:pt x="79173" y="603063"/>
                  <a:pt x="78653" y="600766"/>
                  <a:pt x="68352" y="592182"/>
                </a:cubicBezTo>
                <a:cubicBezTo>
                  <a:pt x="65058" y="589437"/>
                  <a:pt x="60854" y="587896"/>
                  <a:pt x="57649" y="585047"/>
                </a:cubicBezTo>
                <a:cubicBezTo>
                  <a:pt x="35175" y="565071"/>
                  <a:pt x="37598" y="565672"/>
                  <a:pt x="21976" y="542239"/>
                </a:cubicBezTo>
                <a:cubicBezTo>
                  <a:pt x="4595" y="516168"/>
                  <a:pt x="25808" y="548947"/>
                  <a:pt x="7706" y="517267"/>
                </a:cubicBezTo>
                <a:cubicBezTo>
                  <a:pt x="5579" y="513545"/>
                  <a:pt x="2489" y="510400"/>
                  <a:pt x="572" y="506565"/>
                </a:cubicBezTo>
                <a:cubicBezTo>
                  <a:pt x="-1110" y="503202"/>
                  <a:pt x="1166" y="527969"/>
                  <a:pt x="4139" y="524402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7f7f7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0" name="CustomShape 11"/>
          <p:cNvSpPr/>
          <p:nvPr/>
        </p:nvSpPr>
        <p:spPr>
          <a:xfrm>
            <a:off x="7558200" y="1412280"/>
            <a:ext cx="1788840" cy="1491120"/>
          </a:xfrm>
          <a:custGeom>
            <a:avLst/>
            <a:gdLst/>
            <a:ahLst/>
            <a:rect l="l" t="t" r="r" b="b"/>
            <a:pathLst>
              <a:path w="1665955" h="1391270">
                <a:moveTo>
                  <a:pt x="0" y="952485"/>
                </a:moveTo>
                <a:cubicBezTo>
                  <a:pt x="2722" y="917089"/>
                  <a:pt x="193" y="916133"/>
                  <a:pt x="7134" y="891840"/>
                </a:cubicBezTo>
                <a:cubicBezTo>
                  <a:pt x="8167" y="888224"/>
                  <a:pt x="8876" y="884425"/>
                  <a:pt x="10702" y="881138"/>
                </a:cubicBezTo>
                <a:cubicBezTo>
                  <a:pt x="14866" y="873642"/>
                  <a:pt x="17836" y="864489"/>
                  <a:pt x="24971" y="859733"/>
                </a:cubicBezTo>
                <a:cubicBezTo>
                  <a:pt x="28538" y="857355"/>
                  <a:pt x="32379" y="855344"/>
                  <a:pt x="35673" y="852599"/>
                </a:cubicBezTo>
                <a:cubicBezTo>
                  <a:pt x="45972" y="844016"/>
                  <a:pt x="46495" y="841717"/>
                  <a:pt x="53510" y="831195"/>
                </a:cubicBezTo>
                <a:cubicBezTo>
                  <a:pt x="52321" y="824060"/>
                  <a:pt x="51512" y="816851"/>
                  <a:pt x="49943" y="809790"/>
                </a:cubicBezTo>
                <a:cubicBezTo>
                  <a:pt x="49127" y="806119"/>
                  <a:pt x="47408" y="802704"/>
                  <a:pt x="46375" y="799088"/>
                </a:cubicBezTo>
                <a:cubicBezTo>
                  <a:pt x="45028" y="794374"/>
                  <a:pt x="43871" y="789605"/>
                  <a:pt x="42808" y="784819"/>
                </a:cubicBezTo>
                <a:cubicBezTo>
                  <a:pt x="41493" y="778900"/>
                  <a:pt x="40836" y="772832"/>
                  <a:pt x="39241" y="766982"/>
                </a:cubicBezTo>
                <a:cubicBezTo>
                  <a:pt x="37262" y="759726"/>
                  <a:pt x="34484" y="752713"/>
                  <a:pt x="32106" y="745578"/>
                </a:cubicBezTo>
                <a:lnTo>
                  <a:pt x="28539" y="734876"/>
                </a:lnTo>
                <a:cubicBezTo>
                  <a:pt x="26224" y="718677"/>
                  <a:pt x="21339" y="701132"/>
                  <a:pt x="28539" y="684933"/>
                </a:cubicBezTo>
                <a:cubicBezTo>
                  <a:pt x="30945" y="679520"/>
                  <a:pt x="45193" y="675814"/>
                  <a:pt x="49943" y="674231"/>
                </a:cubicBezTo>
                <a:cubicBezTo>
                  <a:pt x="57078" y="669475"/>
                  <a:pt x="65284" y="666025"/>
                  <a:pt x="71347" y="659962"/>
                </a:cubicBezTo>
                <a:cubicBezTo>
                  <a:pt x="95783" y="635525"/>
                  <a:pt x="87154" y="646952"/>
                  <a:pt x="99886" y="627855"/>
                </a:cubicBezTo>
                <a:cubicBezTo>
                  <a:pt x="102780" y="619171"/>
                  <a:pt x="107263" y="612106"/>
                  <a:pt x="99886" y="602884"/>
                </a:cubicBezTo>
                <a:cubicBezTo>
                  <a:pt x="97537" y="599948"/>
                  <a:pt x="92751" y="600505"/>
                  <a:pt x="89184" y="599316"/>
                </a:cubicBezTo>
                <a:cubicBezTo>
                  <a:pt x="85576" y="593904"/>
                  <a:pt x="78482" y="585298"/>
                  <a:pt x="78482" y="577912"/>
                </a:cubicBezTo>
                <a:cubicBezTo>
                  <a:pt x="78482" y="570679"/>
                  <a:pt x="79762" y="563370"/>
                  <a:pt x="82049" y="556508"/>
                </a:cubicBezTo>
                <a:cubicBezTo>
                  <a:pt x="83092" y="553379"/>
                  <a:pt x="99633" y="531875"/>
                  <a:pt x="99886" y="531537"/>
                </a:cubicBezTo>
                <a:cubicBezTo>
                  <a:pt x="98697" y="520835"/>
                  <a:pt x="98088" y="510052"/>
                  <a:pt x="96318" y="499430"/>
                </a:cubicBezTo>
                <a:cubicBezTo>
                  <a:pt x="92476" y="476381"/>
                  <a:pt x="85256" y="500750"/>
                  <a:pt x="96318" y="460190"/>
                </a:cubicBezTo>
                <a:cubicBezTo>
                  <a:pt x="97446" y="456053"/>
                  <a:pt x="100226" y="452311"/>
                  <a:pt x="103453" y="449487"/>
                </a:cubicBezTo>
                <a:cubicBezTo>
                  <a:pt x="109906" y="443840"/>
                  <a:pt x="124857" y="435218"/>
                  <a:pt x="124857" y="435218"/>
                </a:cubicBezTo>
                <a:cubicBezTo>
                  <a:pt x="140815" y="411283"/>
                  <a:pt x="122016" y="434734"/>
                  <a:pt x="142694" y="420949"/>
                </a:cubicBezTo>
                <a:cubicBezTo>
                  <a:pt x="146892" y="418151"/>
                  <a:pt x="148986" y="412697"/>
                  <a:pt x="153396" y="410247"/>
                </a:cubicBezTo>
                <a:cubicBezTo>
                  <a:pt x="159970" y="406595"/>
                  <a:pt x="174800" y="403112"/>
                  <a:pt x="174800" y="403112"/>
                </a:cubicBezTo>
                <a:cubicBezTo>
                  <a:pt x="185834" y="406790"/>
                  <a:pt x="194353" y="410247"/>
                  <a:pt x="206906" y="410247"/>
                </a:cubicBezTo>
                <a:cubicBezTo>
                  <a:pt x="212969" y="410247"/>
                  <a:pt x="218797" y="407868"/>
                  <a:pt x="224743" y="406679"/>
                </a:cubicBezTo>
                <a:cubicBezTo>
                  <a:pt x="228310" y="403112"/>
                  <a:pt x="232215" y="399853"/>
                  <a:pt x="235445" y="395977"/>
                </a:cubicBezTo>
                <a:cubicBezTo>
                  <a:pt x="254116" y="373573"/>
                  <a:pt x="241402" y="365249"/>
                  <a:pt x="239013" y="324630"/>
                </a:cubicBezTo>
                <a:cubicBezTo>
                  <a:pt x="240202" y="299658"/>
                  <a:pt x="239479" y="274522"/>
                  <a:pt x="242580" y="249715"/>
                </a:cubicBezTo>
                <a:cubicBezTo>
                  <a:pt x="243112" y="245461"/>
                  <a:pt x="246867" y="242217"/>
                  <a:pt x="249715" y="239013"/>
                </a:cubicBezTo>
                <a:cubicBezTo>
                  <a:pt x="282296" y="202359"/>
                  <a:pt x="262061" y="231196"/>
                  <a:pt x="278254" y="206907"/>
                </a:cubicBezTo>
                <a:cubicBezTo>
                  <a:pt x="279936" y="201861"/>
                  <a:pt x="285388" y="186415"/>
                  <a:pt x="285388" y="181936"/>
                </a:cubicBezTo>
                <a:cubicBezTo>
                  <a:pt x="285388" y="161686"/>
                  <a:pt x="283010" y="141506"/>
                  <a:pt x="281821" y="121291"/>
                </a:cubicBezTo>
                <a:cubicBezTo>
                  <a:pt x="283010" y="115345"/>
                  <a:pt x="279965" y="106166"/>
                  <a:pt x="285388" y="103454"/>
                </a:cubicBezTo>
                <a:cubicBezTo>
                  <a:pt x="303279" y="94508"/>
                  <a:pt x="309139" y="109046"/>
                  <a:pt x="321062" y="114156"/>
                </a:cubicBezTo>
                <a:cubicBezTo>
                  <a:pt x="325568" y="116087"/>
                  <a:pt x="330575" y="116534"/>
                  <a:pt x="335331" y="117723"/>
                </a:cubicBezTo>
                <a:cubicBezTo>
                  <a:pt x="344844" y="115345"/>
                  <a:pt x="354567" y="113690"/>
                  <a:pt x="363870" y="110589"/>
                </a:cubicBezTo>
                <a:cubicBezTo>
                  <a:pt x="371547" y="108030"/>
                  <a:pt x="390260" y="96182"/>
                  <a:pt x="395976" y="92752"/>
                </a:cubicBezTo>
                <a:cubicBezTo>
                  <a:pt x="398354" y="89185"/>
                  <a:pt x="400366" y="85344"/>
                  <a:pt x="403111" y="82050"/>
                </a:cubicBezTo>
                <a:cubicBezTo>
                  <a:pt x="426001" y="54583"/>
                  <a:pt x="403233" y="87217"/>
                  <a:pt x="420948" y="60646"/>
                </a:cubicBezTo>
                <a:cubicBezTo>
                  <a:pt x="429106" y="36169"/>
                  <a:pt x="419467" y="66565"/>
                  <a:pt x="428082" y="32107"/>
                </a:cubicBezTo>
                <a:cubicBezTo>
                  <a:pt x="428994" y="28459"/>
                  <a:pt x="428991" y="24064"/>
                  <a:pt x="431650" y="21405"/>
                </a:cubicBezTo>
                <a:cubicBezTo>
                  <a:pt x="437713" y="15342"/>
                  <a:pt x="444919" y="9847"/>
                  <a:pt x="453054" y="7135"/>
                </a:cubicBezTo>
                <a:lnTo>
                  <a:pt x="474458" y="0"/>
                </a:lnTo>
                <a:cubicBezTo>
                  <a:pt x="482782" y="2378"/>
                  <a:pt x="492089" y="2547"/>
                  <a:pt x="499430" y="7135"/>
                </a:cubicBezTo>
                <a:cubicBezTo>
                  <a:pt x="502619" y="9128"/>
                  <a:pt x="502997" y="14077"/>
                  <a:pt x="502997" y="17837"/>
                </a:cubicBezTo>
                <a:cubicBezTo>
                  <a:pt x="502997" y="25223"/>
                  <a:pt x="500880" y="47042"/>
                  <a:pt x="495862" y="57078"/>
                </a:cubicBezTo>
                <a:cubicBezTo>
                  <a:pt x="482031" y="84740"/>
                  <a:pt x="494128" y="51582"/>
                  <a:pt x="485160" y="78482"/>
                </a:cubicBezTo>
                <a:cubicBezTo>
                  <a:pt x="486349" y="111777"/>
                  <a:pt x="484325" y="145344"/>
                  <a:pt x="488728" y="178368"/>
                </a:cubicBezTo>
                <a:cubicBezTo>
                  <a:pt x="489295" y="182618"/>
                  <a:pt x="495208" y="184758"/>
                  <a:pt x="499430" y="185503"/>
                </a:cubicBezTo>
                <a:cubicBezTo>
                  <a:pt x="515866" y="188403"/>
                  <a:pt x="532725" y="187881"/>
                  <a:pt x="549373" y="189070"/>
                </a:cubicBezTo>
                <a:cubicBezTo>
                  <a:pt x="559657" y="195927"/>
                  <a:pt x="566480" y="199464"/>
                  <a:pt x="574344" y="210475"/>
                </a:cubicBezTo>
                <a:cubicBezTo>
                  <a:pt x="576530" y="213535"/>
                  <a:pt x="576229" y="217814"/>
                  <a:pt x="577911" y="221177"/>
                </a:cubicBezTo>
                <a:cubicBezTo>
                  <a:pt x="579828" y="225012"/>
                  <a:pt x="583305" y="227961"/>
                  <a:pt x="585046" y="231879"/>
                </a:cubicBezTo>
                <a:cubicBezTo>
                  <a:pt x="588101" y="238751"/>
                  <a:pt x="585924" y="249111"/>
                  <a:pt x="592181" y="253283"/>
                </a:cubicBezTo>
                <a:cubicBezTo>
                  <a:pt x="595748" y="255661"/>
                  <a:pt x="598869" y="258913"/>
                  <a:pt x="602883" y="260418"/>
                </a:cubicBezTo>
                <a:cubicBezTo>
                  <a:pt x="611053" y="263482"/>
                  <a:pt x="644852" y="267001"/>
                  <a:pt x="649259" y="267552"/>
                </a:cubicBezTo>
                <a:cubicBezTo>
                  <a:pt x="650188" y="267784"/>
                  <a:pt x="671906" y="272828"/>
                  <a:pt x="674230" y="274687"/>
                </a:cubicBezTo>
                <a:cubicBezTo>
                  <a:pt x="678017" y="277716"/>
                  <a:pt x="687259" y="296558"/>
                  <a:pt x="688499" y="299658"/>
                </a:cubicBezTo>
                <a:cubicBezTo>
                  <a:pt x="691292" y="306641"/>
                  <a:pt x="688499" y="318685"/>
                  <a:pt x="695634" y="321063"/>
                </a:cubicBezTo>
                <a:lnTo>
                  <a:pt x="706336" y="324630"/>
                </a:lnTo>
                <a:cubicBezTo>
                  <a:pt x="717038" y="323441"/>
                  <a:pt x="727821" y="322833"/>
                  <a:pt x="738442" y="321063"/>
                </a:cubicBezTo>
                <a:cubicBezTo>
                  <a:pt x="751890" y="318822"/>
                  <a:pt x="747523" y="316523"/>
                  <a:pt x="759847" y="310361"/>
                </a:cubicBezTo>
                <a:cubicBezTo>
                  <a:pt x="765555" y="307507"/>
                  <a:pt x="779476" y="304752"/>
                  <a:pt x="784818" y="303226"/>
                </a:cubicBezTo>
                <a:cubicBezTo>
                  <a:pt x="788434" y="302193"/>
                  <a:pt x="791953" y="300847"/>
                  <a:pt x="795520" y="299658"/>
                </a:cubicBezTo>
                <a:cubicBezTo>
                  <a:pt x="805033" y="300847"/>
                  <a:pt x="814810" y="300703"/>
                  <a:pt x="824059" y="303226"/>
                </a:cubicBezTo>
                <a:cubicBezTo>
                  <a:pt x="831958" y="305381"/>
                  <a:pt x="839966" y="316483"/>
                  <a:pt x="845463" y="321063"/>
                </a:cubicBezTo>
                <a:cubicBezTo>
                  <a:pt x="860793" y="333838"/>
                  <a:pt x="850783" y="323723"/>
                  <a:pt x="866867" y="331765"/>
                </a:cubicBezTo>
                <a:cubicBezTo>
                  <a:pt x="894529" y="345596"/>
                  <a:pt x="861371" y="333499"/>
                  <a:pt x="888271" y="342467"/>
                </a:cubicBezTo>
                <a:cubicBezTo>
                  <a:pt x="932688" y="335063"/>
                  <a:pt x="892779" y="342859"/>
                  <a:pt x="920378" y="335332"/>
                </a:cubicBezTo>
                <a:cubicBezTo>
                  <a:pt x="929838" y="332752"/>
                  <a:pt x="948917" y="328197"/>
                  <a:pt x="948917" y="328197"/>
                </a:cubicBezTo>
                <a:cubicBezTo>
                  <a:pt x="959619" y="329386"/>
                  <a:pt x="970464" y="329653"/>
                  <a:pt x="981023" y="331765"/>
                </a:cubicBezTo>
                <a:cubicBezTo>
                  <a:pt x="988397" y="333240"/>
                  <a:pt x="995292" y="336521"/>
                  <a:pt x="1002427" y="338899"/>
                </a:cubicBezTo>
                <a:cubicBezTo>
                  <a:pt x="1005994" y="340088"/>
                  <a:pt x="1010000" y="340381"/>
                  <a:pt x="1013129" y="342467"/>
                </a:cubicBezTo>
                <a:cubicBezTo>
                  <a:pt x="1016696" y="344845"/>
                  <a:pt x="1019890" y="347912"/>
                  <a:pt x="1023831" y="349601"/>
                </a:cubicBezTo>
                <a:cubicBezTo>
                  <a:pt x="1033541" y="353762"/>
                  <a:pt x="1060337" y="355948"/>
                  <a:pt x="1066639" y="356736"/>
                </a:cubicBezTo>
                <a:cubicBezTo>
                  <a:pt x="1070206" y="357925"/>
                  <a:pt x="1073978" y="358622"/>
                  <a:pt x="1077341" y="360304"/>
                </a:cubicBezTo>
                <a:cubicBezTo>
                  <a:pt x="1087276" y="365272"/>
                  <a:pt x="1090854" y="370249"/>
                  <a:pt x="1098745" y="378140"/>
                </a:cubicBezTo>
                <a:cubicBezTo>
                  <a:pt x="1107236" y="403612"/>
                  <a:pt x="1101708" y="393286"/>
                  <a:pt x="1113015" y="410247"/>
                </a:cubicBezTo>
                <a:lnTo>
                  <a:pt x="1120150" y="431651"/>
                </a:lnTo>
                <a:cubicBezTo>
                  <a:pt x="1121339" y="435218"/>
                  <a:pt x="1121058" y="439694"/>
                  <a:pt x="1123717" y="442353"/>
                </a:cubicBezTo>
                <a:cubicBezTo>
                  <a:pt x="1154983" y="473619"/>
                  <a:pt x="1115322" y="435357"/>
                  <a:pt x="1145121" y="460190"/>
                </a:cubicBezTo>
                <a:cubicBezTo>
                  <a:pt x="1148997" y="463420"/>
                  <a:pt x="1151947" y="467662"/>
                  <a:pt x="1155823" y="470892"/>
                </a:cubicBezTo>
                <a:cubicBezTo>
                  <a:pt x="1165042" y="478574"/>
                  <a:pt x="1166503" y="478019"/>
                  <a:pt x="1177227" y="481594"/>
                </a:cubicBezTo>
                <a:cubicBezTo>
                  <a:pt x="1186740" y="480405"/>
                  <a:pt x="1196334" y="479741"/>
                  <a:pt x="1205766" y="478026"/>
                </a:cubicBezTo>
                <a:cubicBezTo>
                  <a:pt x="1209466" y="477353"/>
                  <a:pt x="1212708" y="474459"/>
                  <a:pt x="1216468" y="474459"/>
                </a:cubicBezTo>
                <a:cubicBezTo>
                  <a:pt x="1231972" y="474459"/>
                  <a:pt x="1247385" y="476837"/>
                  <a:pt x="1262844" y="478026"/>
                </a:cubicBezTo>
                <a:cubicBezTo>
                  <a:pt x="1269384" y="497648"/>
                  <a:pt x="1262481" y="480067"/>
                  <a:pt x="1273546" y="499430"/>
                </a:cubicBezTo>
                <a:cubicBezTo>
                  <a:pt x="1276185" y="504047"/>
                  <a:pt x="1277590" y="509372"/>
                  <a:pt x="1280681" y="513700"/>
                </a:cubicBezTo>
                <a:cubicBezTo>
                  <a:pt x="1283613" y="517805"/>
                  <a:pt x="1287816" y="520835"/>
                  <a:pt x="1291383" y="524402"/>
                </a:cubicBezTo>
                <a:cubicBezTo>
                  <a:pt x="1300896" y="523213"/>
                  <a:pt x="1311194" y="524802"/>
                  <a:pt x="1319922" y="520835"/>
                </a:cubicBezTo>
                <a:cubicBezTo>
                  <a:pt x="1325335" y="518375"/>
                  <a:pt x="1326180" y="510515"/>
                  <a:pt x="1330624" y="506565"/>
                </a:cubicBezTo>
                <a:cubicBezTo>
                  <a:pt x="1337033" y="500868"/>
                  <a:pt x="1343893" y="495008"/>
                  <a:pt x="1352028" y="492296"/>
                </a:cubicBezTo>
                <a:lnTo>
                  <a:pt x="1373432" y="485161"/>
                </a:lnTo>
                <a:cubicBezTo>
                  <a:pt x="1379644" y="486048"/>
                  <a:pt x="1400481" y="487505"/>
                  <a:pt x="1409105" y="492296"/>
                </a:cubicBezTo>
                <a:cubicBezTo>
                  <a:pt x="1416601" y="496460"/>
                  <a:pt x="1430510" y="506565"/>
                  <a:pt x="1430510" y="506565"/>
                </a:cubicBezTo>
                <a:cubicBezTo>
                  <a:pt x="1447729" y="532394"/>
                  <a:pt x="1437110" y="524134"/>
                  <a:pt x="1459048" y="535104"/>
                </a:cubicBezTo>
                <a:cubicBezTo>
                  <a:pt x="1470939" y="533915"/>
                  <a:pt x="1482864" y="533019"/>
                  <a:pt x="1494722" y="531537"/>
                </a:cubicBezTo>
                <a:cubicBezTo>
                  <a:pt x="1501899" y="530640"/>
                  <a:pt x="1508893" y="527969"/>
                  <a:pt x="1516126" y="527969"/>
                </a:cubicBezTo>
                <a:cubicBezTo>
                  <a:pt x="1529260" y="527969"/>
                  <a:pt x="1542287" y="530348"/>
                  <a:pt x="1555367" y="531537"/>
                </a:cubicBezTo>
                <a:cubicBezTo>
                  <a:pt x="1569386" y="535041"/>
                  <a:pt x="1576562" y="536448"/>
                  <a:pt x="1591041" y="542239"/>
                </a:cubicBezTo>
                <a:cubicBezTo>
                  <a:pt x="1596986" y="544617"/>
                  <a:pt x="1602802" y="547348"/>
                  <a:pt x="1608877" y="549373"/>
                </a:cubicBezTo>
                <a:cubicBezTo>
                  <a:pt x="1613528" y="550923"/>
                  <a:pt x="1618451" y="551532"/>
                  <a:pt x="1623147" y="552941"/>
                </a:cubicBezTo>
                <a:cubicBezTo>
                  <a:pt x="1630350" y="555102"/>
                  <a:pt x="1644551" y="560076"/>
                  <a:pt x="1644551" y="560076"/>
                </a:cubicBezTo>
                <a:cubicBezTo>
                  <a:pt x="1652440" y="567965"/>
                  <a:pt x="1657422" y="571548"/>
                  <a:pt x="1662388" y="581480"/>
                </a:cubicBezTo>
                <a:cubicBezTo>
                  <a:pt x="1664070" y="584843"/>
                  <a:pt x="1664766" y="588615"/>
                  <a:pt x="1665955" y="592182"/>
                </a:cubicBezTo>
                <a:cubicBezTo>
                  <a:pt x="1664766" y="595749"/>
                  <a:pt x="1663869" y="599428"/>
                  <a:pt x="1662388" y="602884"/>
                </a:cubicBezTo>
                <a:cubicBezTo>
                  <a:pt x="1660293" y="607772"/>
                  <a:pt x="1657120" y="612174"/>
                  <a:pt x="1655253" y="617153"/>
                </a:cubicBezTo>
                <a:cubicBezTo>
                  <a:pt x="1647571" y="637639"/>
                  <a:pt x="1656751" y="628428"/>
                  <a:pt x="1644551" y="652827"/>
                </a:cubicBezTo>
                <a:cubicBezTo>
                  <a:pt x="1642173" y="657583"/>
                  <a:pt x="1639511" y="662208"/>
                  <a:pt x="1637416" y="667096"/>
                </a:cubicBezTo>
                <a:cubicBezTo>
                  <a:pt x="1635935" y="670552"/>
                  <a:pt x="1635935" y="674669"/>
                  <a:pt x="1633849" y="677798"/>
                </a:cubicBezTo>
                <a:cubicBezTo>
                  <a:pt x="1631051" y="681996"/>
                  <a:pt x="1626244" y="684518"/>
                  <a:pt x="1623147" y="688500"/>
                </a:cubicBezTo>
                <a:cubicBezTo>
                  <a:pt x="1617882" y="695269"/>
                  <a:pt x="1614940" y="703840"/>
                  <a:pt x="1608877" y="709904"/>
                </a:cubicBezTo>
                <a:cubicBezTo>
                  <a:pt x="1605310" y="713472"/>
                  <a:pt x="1601202" y="716571"/>
                  <a:pt x="1598175" y="720607"/>
                </a:cubicBezTo>
                <a:cubicBezTo>
                  <a:pt x="1594015" y="726154"/>
                  <a:pt x="1591730" y="732970"/>
                  <a:pt x="1587473" y="738443"/>
                </a:cubicBezTo>
                <a:cubicBezTo>
                  <a:pt x="1544700" y="793438"/>
                  <a:pt x="1595774" y="717474"/>
                  <a:pt x="1566069" y="766982"/>
                </a:cubicBezTo>
                <a:cubicBezTo>
                  <a:pt x="1561657" y="774335"/>
                  <a:pt x="1556556" y="781251"/>
                  <a:pt x="1551800" y="788386"/>
                </a:cubicBezTo>
                <a:lnTo>
                  <a:pt x="1544665" y="799088"/>
                </a:lnTo>
                <a:cubicBezTo>
                  <a:pt x="1542853" y="806338"/>
                  <a:pt x="1540604" y="816888"/>
                  <a:pt x="1537530" y="824060"/>
                </a:cubicBezTo>
                <a:cubicBezTo>
                  <a:pt x="1535435" y="828948"/>
                  <a:pt x="1532491" y="833441"/>
                  <a:pt x="1530396" y="838329"/>
                </a:cubicBezTo>
                <a:cubicBezTo>
                  <a:pt x="1528915" y="841785"/>
                  <a:pt x="1528309" y="845575"/>
                  <a:pt x="1526828" y="849031"/>
                </a:cubicBezTo>
                <a:cubicBezTo>
                  <a:pt x="1521396" y="861704"/>
                  <a:pt x="1519724" y="863254"/>
                  <a:pt x="1512559" y="874003"/>
                </a:cubicBezTo>
                <a:cubicBezTo>
                  <a:pt x="1506455" y="898415"/>
                  <a:pt x="1510536" y="880012"/>
                  <a:pt x="1505424" y="913244"/>
                </a:cubicBezTo>
                <a:cubicBezTo>
                  <a:pt x="1504324" y="920393"/>
                  <a:pt x="1502813" y="927478"/>
                  <a:pt x="1501857" y="934648"/>
                </a:cubicBezTo>
                <a:cubicBezTo>
                  <a:pt x="1499952" y="948937"/>
                  <a:pt x="1497201" y="980416"/>
                  <a:pt x="1494722" y="995293"/>
                </a:cubicBezTo>
                <a:cubicBezTo>
                  <a:pt x="1493916" y="1000129"/>
                  <a:pt x="1492182" y="1004768"/>
                  <a:pt x="1491155" y="1009562"/>
                </a:cubicBezTo>
                <a:cubicBezTo>
                  <a:pt x="1488614" y="1021420"/>
                  <a:pt x="1486961" y="1033471"/>
                  <a:pt x="1484020" y="1045236"/>
                </a:cubicBezTo>
                <a:cubicBezTo>
                  <a:pt x="1475973" y="1077423"/>
                  <a:pt x="1479986" y="1064472"/>
                  <a:pt x="1473318" y="1084477"/>
                </a:cubicBezTo>
                <a:cubicBezTo>
                  <a:pt x="1470940" y="1124907"/>
                  <a:pt x="1470536" y="1165502"/>
                  <a:pt x="1466183" y="1205767"/>
                </a:cubicBezTo>
                <a:cubicBezTo>
                  <a:pt x="1465722" y="1210030"/>
                  <a:pt x="1459333" y="1212191"/>
                  <a:pt x="1459048" y="1216469"/>
                </a:cubicBezTo>
                <a:cubicBezTo>
                  <a:pt x="1457409" y="1241050"/>
                  <a:pt x="1462311" y="1261934"/>
                  <a:pt x="1469751" y="1284249"/>
                </a:cubicBezTo>
                <a:cubicBezTo>
                  <a:pt x="1468562" y="1297329"/>
                  <a:pt x="1468041" y="1310488"/>
                  <a:pt x="1466183" y="1323490"/>
                </a:cubicBezTo>
                <a:cubicBezTo>
                  <a:pt x="1465651" y="1327212"/>
                  <a:pt x="1464702" y="1331063"/>
                  <a:pt x="1462616" y="1334192"/>
                </a:cubicBezTo>
                <a:cubicBezTo>
                  <a:pt x="1459818" y="1338390"/>
                  <a:pt x="1455011" y="1340912"/>
                  <a:pt x="1451914" y="1344894"/>
                </a:cubicBezTo>
                <a:cubicBezTo>
                  <a:pt x="1446649" y="1351663"/>
                  <a:pt x="1444504" y="1361153"/>
                  <a:pt x="1437644" y="1366298"/>
                </a:cubicBezTo>
                <a:cubicBezTo>
                  <a:pt x="1432888" y="1369865"/>
                  <a:pt x="1428246" y="1373590"/>
                  <a:pt x="1423375" y="1377000"/>
                </a:cubicBezTo>
                <a:cubicBezTo>
                  <a:pt x="1416350" y="1381918"/>
                  <a:pt x="1401971" y="1391270"/>
                  <a:pt x="1401971" y="1391270"/>
                </a:cubicBezTo>
                <a:cubicBezTo>
                  <a:pt x="1394836" y="1390081"/>
                  <a:pt x="1387660" y="1389121"/>
                  <a:pt x="1380567" y="1387702"/>
                </a:cubicBezTo>
                <a:cubicBezTo>
                  <a:pt x="1369365" y="1385461"/>
                  <a:pt x="1365798" y="1383969"/>
                  <a:pt x="1355595" y="1380568"/>
                </a:cubicBezTo>
                <a:cubicBezTo>
                  <a:pt x="1350839" y="1373433"/>
                  <a:pt x="1343406" y="1367482"/>
                  <a:pt x="1341326" y="1359163"/>
                </a:cubicBezTo>
                <a:cubicBezTo>
                  <a:pt x="1338597" y="1348249"/>
                  <a:pt x="1338834" y="1342403"/>
                  <a:pt x="1330624" y="1334192"/>
                </a:cubicBezTo>
                <a:cubicBezTo>
                  <a:pt x="1321934" y="1325502"/>
                  <a:pt x="1317115" y="1326765"/>
                  <a:pt x="1305652" y="1323490"/>
                </a:cubicBezTo>
                <a:cubicBezTo>
                  <a:pt x="1269777" y="1313241"/>
                  <a:pt x="1325356" y="1327526"/>
                  <a:pt x="1280681" y="1316355"/>
                </a:cubicBezTo>
                <a:cubicBezTo>
                  <a:pt x="1279492" y="1312788"/>
                  <a:pt x="1277507" y="1309393"/>
                  <a:pt x="1277113" y="1305653"/>
                </a:cubicBezTo>
                <a:cubicBezTo>
                  <a:pt x="1276503" y="1299861"/>
                  <a:pt x="1278944" y="1255803"/>
                  <a:pt x="1269979" y="1237873"/>
                </a:cubicBezTo>
                <a:cubicBezTo>
                  <a:pt x="1268062" y="1234038"/>
                  <a:pt x="1265876" y="1230203"/>
                  <a:pt x="1262844" y="1227171"/>
                </a:cubicBezTo>
                <a:cubicBezTo>
                  <a:pt x="1259812" y="1224140"/>
                  <a:pt x="1255709" y="1222415"/>
                  <a:pt x="1252142" y="1220037"/>
                </a:cubicBezTo>
                <a:cubicBezTo>
                  <a:pt x="1249764" y="1216469"/>
                  <a:pt x="1248234" y="1212158"/>
                  <a:pt x="1245007" y="1209334"/>
                </a:cubicBezTo>
                <a:cubicBezTo>
                  <a:pt x="1238554" y="1203687"/>
                  <a:pt x="1230738" y="1199821"/>
                  <a:pt x="1223603" y="1195065"/>
                </a:cubicBezTo>
                <a:cubicBezTo>
                  <a:pt x="1220036" y="1192687"/>
                  <a:pt x="1215933" y="1190962"/>
                  <a:pt x="1212901" y="1187930"/>
                </a:cubicBezTo>
                <a:cubicBezTo>
                  <a:pt x="1196135" y="1171164"/>
                  <a:pt x="1206398" y="1180028"/>
                  <a:pt x="1180795" y="1162959"/>
                </a:cubicBezTo>
                <a:lnTo>
                  <a:pt x="1170093" y="1155824"/>
                </a:lnTo>
                <a:cubicBezTo>
                  <a:pt x="1166526" y="1153446"/>
                  <a:pt x="1163459" y="1150045"/>
                  <a:pt x="1159391" y="1148689"/>
                </a:cubicBezTo>
                <a:lnTo>
                  <a:pt x="1148688" y="1145122"/>
                </a:lnTo>
                <a:cubicBezTo>
                  <a:pt x="1145121" y="1142744"/>
                  <a:pt x="1142273" y="1137987"/>
                  <a:pt x="1137986" y="1137987"/>
                </a:cubicBezTo>
                <a:cubicBezTo>
                  <a:pt x="1132151" y="1137987"/>
                  <a:pt x="1119650" y="1153779"/>
                  <a:pt x="1116582" y="1155824"/>
                </a:cubicBezTo>
                <a:cubicBezTo>
                  <a:pt x="1113453" y="1157910"/>
                  <a:pt x="1109447" y="1158202"/>
                  <a:pt x="1105880" y="1159391"/>
                </a:cubicBezTo>
                <a:cubicBezTo>
                  <a:pt x="1093989" y="1158202"/>
                  <a:pt x="1081851" y="1158511"/>
                  <a:pt x="1070207" y="1155824"/>
                </a:cubicBezTo>
                <a:cubicBezTo>
                  <a:pt x="1066029" y="1154860"/>
                  <a:pt x="1063340" y="1150606"/>
                  <a:pt x="1059505" y="1148689"/>
                </a:cubicBezTo>
                <a:cubicBezTo>
                  <a:pt x="1056141" y="1147007"/>
                  <a:pt x="1052370" y="1146311"/>
                  <a:pt x="1048802" y="1145122"/>
                </a:cubicBezTo>
                <a:cubicBezTo>
                  <a:pt x="1045235" y="1142744"/>
                  <a:pt x="1041394" y="1140732"/>
                  <a:pt x="1038100" y="1137987"/>
                </a:cubicBezTo>
                <a:cubicBezTo>
                  <a:pt x="1034224" y="1134757"/>
                  <a:pt x="1032412" y="1127842"/>
                  <a:pt x="1027398" y="1127285"/>
                </a:cubicBezTo>
                <a:cubicBezTo>
                  <a:pt x="1019923" y="1126455"/>
                  <a:pt x="1005994" y="1134420"/>
                  <a:pt x="1005994" y="1134420"/>
                </a:cubicBezTo>
                <a:cubicBezTo>
                  <a:pt x="1000582" y="1138028"/>
                  <a:pt x="991976" y="1145122"/>
                  <a:pt x="984590" y="1145122"/>
                </a:cubicBezTo>
                <a:cubicBezTo>
                  <a:pt x="980830" y="1145122"/>
                  <a:pt x="977455" y="1142744"/>
                  <a:pt x="973888" y="1141555"/>
                </a:cubicBezTo>
                <a:cubicBezTo>
                  <a:pt x="964921" y="1114652"/>
                  <a:pt x="977018" y="1147816"/>
                  <a:pt x="963186" y="1120151"/>
                </a:cubicBezTo>
                <a:cubicBezTo>
                  <a:pt x="961504" y="1116787"/>
                  <a:pt x="961968" y="1112385"/>
                  <a:pt x="959619" y="1109448"/>
                </a:cubicBezTo>
                <a:cubicBezTo>
                  <a:pt x="956941" y="1106100"/>
                  <a:pt x="952484" y="1104692"/>
                  <a:pt x="948917" y="1102314"/>
                </a:cubicBezTo>
                <a:cubicBezTo>
                  <a:pt x="944346" y="1103457"/>
                  <a:pt x="929062" y="1106889"/>
                  <a:pt x="923945" y="1109448"/>
                </a:cubicBezTo>
                <a:cubicBezTo>
                  <a:pt x="920110" y="1111365"/>
                  <a:pt x="916810" y="1114205"/>
                  <a:pt x="913243" y="1116583"/>
                </a:cubicBezTo>
                <a:cubicBezTo>
                  <a:pt x="903296" y="1131504"/>
                  <a:pt x="900848" y="1138208"/>
                  <a:pt x="888271" y="1148689"/>
                </a:cubicBezTo>
                <a:cubicBezTo>
                  <a:pt x="884977" y="1151434"/>
                  <a:pt x="880863" y="1153079"/>
                  <a:pt x="877569" y="1155824"/>
                </a:cubicBezTo>
                <a:cubicBezTo>
                  <a:pt x="873693" y="1159054"/>
                  <a:pt x="871065" y="1163727"/>
                  <a:pt x="866867" y="1166526"/>
                </a:cubicBezTo>
                <a:cubicBezTo>
                  <a:pt x="863738" y="1168612"/>
                  <a:pt x="859528" y="1168412"/>
                  <a:pt x="856165" y="1170094"/>
                </a:cubicBezTo>
                <a:cubicBezTo>
                  <a:pt x="852345" y="1172004"/>
                  <a:pt x="832489" y="1186473"/>
                  <a:pt x="831194" y="1187930"/>
                </a:cubicBezTo>
                <a:cubicBezTo>
                  <a:pt x="825497" y="1194339"/>
                  <a:pt x="822987" y="1203270"/>
                  <a:pt x="816924" y="1209334"/>
                </a:cubicBezTo>
                <a:cubicBezTo>
                  <a:pt x="808600" y="1217658"/>
                  <a:pt x="801747" y="1227776"/>
                  <a:pt x="791953" y="1234306"/>
                </a:cubicBezTo>
                <a:cubicBezTo>
                  <a:pt x="788386" y="1236684"/>
                  <a:pt x="784438" y="1238573"/>
                  <a:pt x="781251" y="1241441"/>
                </a:cubicBezTo>
                <a:cubicBezTo>
                  <a:pt x="772501" y="1249316"/>
                  <a:pt x="766073" y="1259882"/>
                  <a:pt x="756279" y="1266412"/>
                </a:cubicBezTo>
                <a:lnTo>
                  <a:pt x="724173" y="1287816"/>
                </a:lnTo>
                <a:lnTo>
                  <a:pt x="713471" y="1294951"/>
                </a:lnTo>
                <a:cubicBezTo>
                  <a:pt x="709904" y="1297329"/>
                  <a:pt x="705801" y="1299054"/>
                  <a:pt x="702769" y="1302086"/>
                </a:cubicBezTo>
                <a:cubicBezTo>
                  <a:pt x="693534" y="1311321"/>
                  <a:pt x="683466" y="1322789"/>
                  <a:pt x="670663" y="1327057"/>
                </a:cubicBezTo>
                <a:lnTo>
                  <a:pt x="659961" y="1330625"/>
                </a:lnTo>
                <a:cubicBezTo>
                  <a:pt x="644502" y="1329436"/>
                  <a:pt x="628853" y="1329751"/>
                  <a:pt x="613585" y="1327057"/>
                </a:cubicBezTo>
                <a:cubicBezTo>
                  <a:pt x="608348" y="1326133"/>
                  <a:pt x="603076" y="1323683"/>
                  <a:pt x="599316" y="1319923"/>
                </a:cubicBezTo>
                <a:cubicBezTo>
                  <a:pt x="593252" y="1313859"/>
                  <a:pt x="593592" y="1299230"/>
                  <a:pt x="585046" y="1298518"/>
                </a:cubicBezTo>
                <a:lnTo>
                  <a:pt x="542238" y="1294951"/>
                </a:lnTo>
                <a:cubicBezTo>
                  <a:pt x="541049" y="1291384"/>
                  <a:pt x="538971" y="1287997"/>
                  <a:pt x="538671" y="1284249"/>
                </a:cubicBezTo>
                <a:cubicBezTo>
                  <a:pt x="537553" y="1270274"/>
                  <a:pt x="549197" y="1216294"/>
                  <a:pt x="527968" y="1195065"/>
                </a:cubicBezTo>
                <a:cubicBezTo>
                  <a:pt x="524936" y="1192033"/>
                  <a:pt x="520833" y="1190308"/>
                  <a:pt x="517266" y="1187930"/>
                </a:cubicBezTo>
                <a:cubicBezTo>
                  <a:pt x="500199" y="1162328"/>
                  <a:pt x="509060" y="1172589"/>
                  <a:pt x="492295" y="1155824"/>
                </a:cubicBezTo>
                <a:cubicBezTo>
                  <a:pt x="485351" y="1134989"/>
                  <a:pt x="494162" y="1154124"/>
                  <a:pt x="478025" y="1137987"/>
                </a:cubicBezTo>
                <a:cubicBezTo>
                  <a:pt x="474993" y="1134955"/>
                  <a:pt x="473923" y="1130317"/>
                  <a:pt x="470891" y="1127285"/>
                </a:cubicBezTo>
                <a:cubicBezTo>
                  <a:pt x="465851" y="1122245"/>
                  <a:pt x="451512" y="1115812"/>
                  <a:pt x="445919" y="1113016"/>
                </a:cubicBezTo>
                <a:cubicBezTo>
                  <a:pt x="435217" y="1114205"/>
                  <a:pt x="424259" y="1113971"/>
                  <a:pt x="413813" y="1116583"/>
                </a:cubicBezTo>
                <a:cubicBezTo>
                  <a:pt x="409654" y="1117623"/>
                  <a:pt x="406834" y="1121591"/>
                  <a:pt x="403111" y="1123718"/>
                </a:cubicBezTo>
                <a:cubicBezTo>
                  <a:pt x="390767" y="1130772"/>
                  <a:pt x="390148" y="1130418"/>
                  <a:pt x="378140" y="1134420"/>
                </a:cubicBezTo>
                <a:cubicBezTo>
                  <a:pt x="373383" y="1137987"/>
                  <a:pt x="369188" y="1142463"/>
                  <a:pt x="363870" y="1145122"/>
                </a:cubicBezTo>
                <a:cubicBezTo>
                  <a:pt x="359485" y="1147314"/>
                  <a:pt x="354297" y="1147280"/>
                  <a:pt x="349601" y="1148689"/>
                </a:cubicBezTo>
                <a:cubicBezTo>
                  <a:pt x="342398" y="1150850"/>
                  <a:pt x="335332" y="1153446"/>
                  <a:pt x="328197" y="1155824"/>
                </a:cubicBezTo>
                <a:cubicBezTo>
                  <a:pt x="317495" y="1154635"/>
                  <a:pt x="306537" y="1154869"/>
                  <a:pt x="296090" y="1152257"/>
                </a:cubicBezTo>
                <a:cubicBezTo>
                  <a:pt x="265760" y="1144675"/>
                  <a:pt x="310215" y="1140157"/>
                  <a:pt x="267551" y="1148689"/>
                </a:cubicBezTo>
                <a:cubicBezTo>
                  <a:pt x="252158" y="1158951"/>
                  <a:pt x="240928" y="1167078"/>
                  <a:pt x="221176" y="1173661"/>
                </a:cubicBezTo>
                <a:lnTo>
                  <a:pt x="210474" y="1177228"/>
                </a:lnTo>
                <a:cubicBezTo>
                  <a:pt x="202867" y="1176721"/>
                  <a:pt x="159801" y="1182775"/>
                  <a:pt x="146261" y="1166526"/>
                </a:cubicBezTo>
                <a:cubicBezTo>
                  <a:pt x="142857" y="1162441"/>
                  <a:pt x="141505" y="1157013"/>
                  <a:pt x="139127" y="1152257"/>
                </a:cubicBezTo>
                <a:cubicBezTo>
                  <a:pt x="137992" y="1139772"/>
                  <a:pt x="137929" y="1105868"/>
                  <a:pt x="128425" y="1091612"/>
                </a:cubicBezTo>
                <a:cubicBezTo>
                  <a:pt x="123668" y="1084477"/>
                  <a:pt x="121290" y="1074965"/>
                  <a:pt x="114155" y="1070208"/>
                </a:cubicBezTo>
                <a:cubicBezTo>
                  <a:pt x="110588" y="1067830"/>
                  <a:pt x="106942" y="1065565"/>
                  <a:pt x="103453" y="1063073"/>
                </a:cubicBezTo>
                <a:cubicBezTo>
                  <a:pt x="98615" y="1059617"/>
                  <a:pt x="94502" y="1055030"/>
                  <a:pt x="89184" y="1052371"/>
                </a:cubicBezTo>
                <a:cubicBezTo>
                  <a:pt x="82457" y="1049008"/>
                  <a:pt x="67780" y="1045236"/>
                  <a:pt x="67780" y="1045236"/>
                </a:cubicBezTo>
                <a:cubicBezTo>
                  <a:pt x="64212" y="1041669"/>
                  <a:pt x="57980" y="1039498"/>
                  <a:pt x="57077" y="1034534"/>
                </a:cubicBezTo>
                <a:cubicBezTo>
                  <a:pt x="53030" y="1012274"/>
                  <a:pt x="55470" y="989294"/>
                  <a:pt x="53510" y="966754"/>
                </a:cubicBezTo>
                <a:cubicBezTo>
                  <a:pt x="53085" y="961870"/>
                  <a:pt x="51874" y="956991"/>
                  <a:pt x="49943" y="952485"/>
                </a:cubicBezTo>
                <a:cubicBezTo>
                  <a:pt x="48254" y="948544"/>
                  <a:pt x="45840" y="944815"/>
                  <a:pt x="42808" y="941783"/>
                </a:cubicBezTo>
                <a:cubicBezTo>
                  <a:pt x="35892" y="934867"/>
                  <a:pt x="30109" y="933983"/>
                  <a:pt x="21404" y="931081"/>
                </a:cubicBezTo>
                <a:lnTo>
                  <a:pt x="0" y="952485"/>
                </a:lnTo>
                <a:close/>
              </a:path>
            </a:pathLst>
          </a:custGeom>
          <a:gradFill>
            <a:gsLst>
              <a:gs pos="0">
                <a:srgbClr val="660066"/>
              </a:gs>
              <a:gs pos="100000">
                <a:srgbClr val="ff8080"/>
              </a:gs>
            </a:gsLst>
            <a:lin ang="2700000"/>
          </a:gradFill>
          <a:ln w="6480">
            <a:solidFill>
              <a:srgbClr val="fffff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1" name="CustomShape 12"/>
          <p:cNvSpPr/>
          <p:nvPr/>
        </p:nvSpPr>
        <p:spPr>
          <a:xfrm>
            <a:off x="6120360" y="4032000"/>
            <a:ext cx="2303280" cy="1368720"/>
          </a:xfrm>
          <a:custGeom>
            <a:avLst/>
            <a:gdLst/>
            <a:ahLst/>
            <a:rect l="l" t="t" r="r" b="b"/>
            <a:pathLst>
              <a:path w="1958478" h="1426943">
                <a:moveTo>
                  <a:pt x="952484" y="42808"/>
                </a:moveTo>
                <a:cubicBezTo>
                  <a:pt x="952484" y="41024"/>
                  <a:pt x="934402" y="24972"/>
                  <a:pt x="923945" y="24972"/>
                </a:cubicBezTo>
                <a:cubicBezTo>
                  <a:pt x="919042" y="24972"/>
                  <a:pt x="914432" y="27350"/>
                  <a:pt x="909675" y="28539"/>
                </a:cubicBezTo>
                <a:cubicBezTo>
                  <a:pt x="902955" y="35259"/>
                  <a:pt x="897210" y="42403"/>
                  <a:pt x="888271" y="46376"/>
                </a:cubicBezTo>
                <a:cubicBezTo>
                  <a:pt x="881399" y="49430"/>
                  <a:pt x="874002" y="51132"/>
                  <a:pt x="866867" y="53510"/>
                </a:cubicBezTo>
                <a:cubicBezTo>
                  <a:pt x="861822" y="55191"/>
                  <a:pt x="857354" y="58267"/>
                  <a:pt x="852598" y="60645"/>
                </a:cubicBezTo>
                <a:cubicBezTo>
                  <a:pt x="843085" y="59456"/>
                  <a:pt x="833087" y="60302"/>
                  <a:pt x="824059" y="57078"/>
                </a:cubicBezTo>
                <a:cubicBezTo>
                  <a:pt x="815984" y="54194"/>
                  <a:pt x="802655" y="42808"/>
                  <a:pt x="802655" y="42808"/>
                </a:cubicBezTo>
                <a:cubicBezTo>
                  <a:pt x="789573" y="23186"/>
                  <a:pt x="802656" y="39836"/>
                  <a:pt x="784818" y="24972"/>
                </a:cubicBezTo>
                <a:cubicBezTo>
                  <a:pt x="775217" y="16971"/>
                  <a:pt x="774802" y="12196"/>
                  <a:pt x="763414" y="7135"/>
                </a:cubicBezTo>
                <a:cubicBezTo>
                  <a:pt x="756542" y="4080"/>
                  <a:pt x="742010" y="0"/>
                  <a:pt x="742010" y="0"/>
                </a:cubicBezTo>
                <a:cubicBezTo>
                  <a:pt x="732497" y="1189"/>
                  <a:pt x="722481" y="291"/>
                  <a:pt x="713471" y="3567"/>
                </a:cubicBezTo>
                <a:cubicBezTo>
                  <a:pt x="707430" y="5764"/>
                  <a:pt x="699031" y="19877"/>
                  <a:pt x="695634" y="24972"/>
                </a:cubicBezTo>
                <a:cubicBezTo>
                  <a:pt x="691796" y="40325"/>
                  <a:pt x="690685" y="43159"/>
                  <a:pt x="688499" y="60645"/>
                </a:cubicBezTo>
                <a:cubicBezTo>
                  <a:pt x="687017" y="72503"/>
                  <a:pt x="688215" y="84828"/>
                  <a:pt x="684932" y="96319"/>
                </a:cubicBezTo>
                <a:cubicBezTo>
                  <a:pt x="683299" y="102036"/>
                  <a:pt x="677528" y="105641"/>
                  <a:pt x="674230" y="110588"/>
                </a:cubicBezTo>
                <a:cubicBezTo>
                  <a:pt x="664463" y="125239"/>
                  <a:pt x="665862" y="128988"/>
                  <a:pt x="652826" y="139127"/>
                </a:cubicBezTo>
                <a:cubicBezTo>
                  <a:pt x="646057" y="144391"/>
                  <a:pt x="638656" y="148792"/>
                  <a:pt x="631422" y="153396"/>
                </a:cubicBezTo>
                <a:cubicBezTo>
                  <a:pt x="625572" y="157119"/>
                  <a:pt x="618488" y="159196"/>
                  <a:pt x="613585" y="164099"/>
                </a:cubicBezTo>
                <a:cubicBezTo>
                  <a:pt x="610018" y="167666"/>
                  <a:pt x="606166" y="170971"/>
                  <a:pt x="602883" y="174801"/>
                </a:cubicBezTo>
                <a:cubicBezTo>
                  <a:pt x="599014" y="179315"/>
                  <a:pt x="596385" y="184866"/>
                  <a:pt x="592181" y="189070"/>
                </a:cubicBezTo>
                <a:cubicBezTo>
                  <a:pt x="589149" y="192102"/>
                  <a:pt x="585046" y="193827"/>
                  <a:pt x="581479" y="196205"/>
                </a:cubicBezTo>
                <a:cubicBezTo>
                  <a:pt x="576722" y="203340"/>
                  <a:pt x="569920" y="209474"/>
                  <a:pt x="567209" y="217609"/>
                </a:cubicBezTo>
                <a:cubicBezTo>
                  <a:pt x="562286" y="232378"/>
                  <a:pt x="565728" y="225182"/>
                  <a:pt x="556507" y="239013"/>
                </a:cubicBezTo>
                <a:cubicBezTo>
                  <a:pt x="545967" y="270632"/>
                  <a:pt x="548541" y="252942"/>
                  <a:pt x="552940" y="292523"/>
                </a:cubicBezTo>
                <a:cubicBezTo>
                  <a:pt x="551751" y="298469"/>
                  <a:pt x="551501" y="304683"/>
                  <a:pt x="549372" y="310360"/>
                </a:cubicBezTo>
                <a:cubicBezTo>
                  <a:pt x="547867" y="314374"/>
                  <a:pt x="545586" y="318384"/>
                  <a:pt x="542238" y="321062"/>
                </a:cubicBezTo>
                <a:cubicBezTo>
                  <a:pt x="537614" y="324761"/>
                  <a:pt x="510355" y="328160"/>
                  <a:pt x="510132" y="328197"/>
                </a:cubicBezTo>
                <a:cubicBezTo>
                  <a:pt x="507754" y="331764"/>
                  <a:pt x="503303" y="334622"/>
                  <a:pt x="502997" y="338899"/>
                </a:cubicBezTo>
                <a:cubicBezTo>
                  <a:pt x="501437" y="360742"/>
                  <a:pt x="505458" y="373715"/>
                  <a:pt x="510132" y="392409"/>
                </a:cubicBezTo>
                <a:cubicBezTo>
                  <a:pt x="508943" y="400733"/>
                  <a:pt x="509687" y="409574"/>
                  <a:pt x="506564" y="417381"/>
                </a:cubicBezTo>
                <a:cubicBezTo>
                  <a:pt x="504690" y="422065"/>
                  <a:pt x="499844" y="424986"/>
                  <a:pt x="495862" y="428083"/>
                </a:cubicBezTo>
                <a:cubicBezTo>
                  <a:pt x="489093" y="433347"/>
                  <a:pt x="480521" y="436289"/>
                  <a:pt x="474458" y="442352"/>
                </a:cubicBezTo>
                <a:cubicBezTo>
                  <a:pt x="470891" y="445919"/>
                  <a:pt x="466986" y="449178"/>
                  <a:pt x="463756" y="453054"/>
                </a:cubicBezTo>
                <a:cubicBezTo>
                  <a:pt x="461011" y="456348"/>
                  <a:pt x="459969" y="461078"/>
                  <a:pt x="456621" y="463756"/>
                </a:cubicBezTo>
                <a:cubicBezTo>
                  <a:pt x="453685" y="466105"/>
                  <a:pt x="449486" y="466135"/>
                  <a:pt x="445919" y="467324"/>
                </a:cubicBezTo>
                <a:cubicBezTo>
                  <a:pt x="442352" y="470891"/>
                  <a:pt x="439199" y="474929"/>
                  <a:pt x="435217" y="478026"/>
                </a:cubicBezTo>
                <a:cubicBezTo>
                  <a:pt x="409009" y="498410"/>
                  <a:pt x="415182" y="492158"/>
                  <a:pt x="378139" y="495863"/>
                </a:cubicBezTo>
                <a:cubicBezTo>
                  <a:pt x="352962" y="504255"/>
                  <a:pt x="378220" y="496744"/>
                  <a:pt x="328196" y="502997"/>
                </a:cubicBezTo>
                <a:cubicBezTo>
                  <a:pt x="322180" y="503749"/>
                  <a:pt x="316305" y="505376"/>
                  <a:pt x="310360" y="506565"/>
                </a:cubicBezTo>
                <a:cubicBezTo>
                  <a:pt x="307982" y="510132"/>
                  <a:pt x="305352" y="513544"/>
                  <a:pt x="303225" y="517267"/>
                </a:cubicBezTo>
                <a:cubicBezTo>
                  <a:pt x="300587" y="521884"/>
                  <a:pt x="299850" y="527776"/>
                  <a:pt x="296090" y="531536"/>
                </a:cubicBezTo>
                <a:cubicBezTo>
                  <a:pt x="290027" y="537599"/>
                  <a:pt x="274686" y="545806"/>
                  <a:pt x="274686" y="545806"/>
                </a:cubicBezTo>
                <a:cubicBezTo>
                  <a:pt x="261606" y="544617"/>
                  <a:pt x="248288" y="544990"/>
                  <a:pt x="235445" y="542238"/>
                </a:cubicBezTo>
                <a:cubicBezTo>
                  <a:pt x="231253" y="541340"/>
                  <a:pt x="228661" y="536845"/>
                  <a:pt x="224743" y="535104"/>
                </a:cubicBezTo>
                <a:cubicBezTo>
                  <a:pt x="217871" y="532050"/>
                  <a:pt x="203339" y="527969"/>
                  <a:pt x="203339" y="527969"/>
                </a:cubicBezTo>
                <a:cubicBezTo>
                  <a:pt x="199772" y="530347"/>
                  <a:pt x="195315" y="531756"/>
                  <a:pt x="192637" y="535104"/>
                </a:cubicBezTo>
                <a:cubicBezTo>
                  <a:pt x="190288" y="538040"/>
                  <a:pt x="190550" y="542350"/>
                  <a:pt x="189069" y="545806"/>
                </a:cubicBezTo>
                <a:cubicBezTo>
                  <a:pt x="187694" y="549014"/>
                  <a:pt x="178696" y="567660"/>
                  <a:pt x="174800" y="570777"/>
                </a:cubicBezTo>
                <a:cubicBezTo>
                  <a:pt x="171864" y="573126"/>
                  <a:pt x="167665" y="573156"/>
                  <a:pt x="164098" y="574345"/>
                </a:cubicBezTo>
                <a:cubicBezTo>
                  <a:pt x="160531" y="573156"/>
                  <a:pt x="156525" y="572863"/>
                  <a:pt x="153396" y="570777"/>
                </a:cubicBezTo>
                <a:cubicBezTo>
                  <a:pt x="135864" y="559088"/>
                  <a:pt x="148721" y="562535"/>
                  <a:pt x="135559" y="549373"/>
                </a:cubicBezTo>
                <a:cubicBezTo>
                  <a:pt x="132527" y="546341"/>
                  <a:pt x="128424" y="544616"/>
                  <a:pt x="124857" y="542238"/>
                </a:cubicBezTo>
                <a:cubicBezTo>
                  <a:pt x="98612" y="547488"/>
                  <a:pt x="112064" y="542443"/>
                  <a:pt x="85616" y="560075"/>
                </a:cubicBezTo>
                <a:lnTo>
                  <a:pt x="74914" y="567210"/>
                </a:lnTo>
                <a:cubicBezTo>
                  <a:pt x="63606" y="584171"/>
                  <a:pt x="69136" y="573842"/>
                  <a:pt x="60645" y="599316"/>
                </a:cubicBezTo>
                <a:lnTo>
                  <a:pt x="57077" y="610018"/>
                </a:lnTo>
                <a:cubicBezTo>
                  <a:pt x="55888" y="623098"/>
                  <a:pt x="55367" y="636257"/>
                  <a:pt x="53510" y="649259"/>
                </a:cubicBezTo>
                <a:cubicBezTo>
                  <a:pt x="51795" y="661264"/>
                  <a:pt x="46375" y="684933"/>
                  <a:pt x="46375" y="684933"/>
                </a:cubicBezTo>
                <a:cubicBezTo>
                  <a:pt x="47564" y="695635"/>
                  <a:pt x="45801" y="707099"/>
                  <a:pt x="49943" y="717039"/>
                </a:cubicBezTo>
                <a:cubicBezTo>
                  <a:pt x="54009" y="726797"/>
                  <a:pt x="66927" y="727885"/>
                  <a:pt x="74914" y="731308"/>
                </a:cubicBezTo>
                <a:cubicBezTo>
                  <a:pt x="79802" y="733403"/>
                  <a:pt x="84856" y="735352"/>
                  <a:pt x="89184" y="738443"/>
                </a:cubicBezTo>
                <a:cubicBezTo>
                  <a:pt x="93289" y="741375"/>
                  <a:pt x="96010" y="745915"/>
                  <a:pt x="99886" y="749145"/>
                </a:cubicBezTo>
                <a:cubicBezTo>
                  <a:pt x="103180" y="751890"/>
                  <a:pt x="107021" y="753902"/>
                  <a:pt x="110588" y="756280"/>
                </a:cubicBezTo>
                <a:cubicBezTo>
                  <a:pt x="111777" y="759847"/>
                  <a:pt x="113482" y="763282"/>
                  <a:pt x="114155" y="766982"/>
                </a:cubicBezTo>
                <a:cubicBezTo>
                  <a:pt x="114402" y="768341"/>
                  <a:pt x="116175" y="798551"/>
                  <a:pt x="121290" y="806223"/>
                </a:cubicBezTo>
                <a:cubicBezTo>
                  <a:pt x="124089" y="810421"/>
                  <a:pt x="128425" y="813358"/>
                  <a:pt x="131992" y="816925"/>
                </a:cubicBezTo>
                <a:cubicBezTo>
                  <a:pt x="142900" y="849653"/>
                  <a:pt x="124668" y="798711"/>
                  <a:pt x="146261" y="841896"/>
                </a:cubicBezTo>
                <a:cubicBezTo>
                  <a:pt x="148454" y="846281"/>
                  <a:pt x="148640" y="851409"/>
                  <a:pt x="149829" y="856166"/>
                </a:cubicBezTo>
                <a:cubicBezTo>
                  <a:pt x="148640" y="865679"/>
                  <a:pt x="149537" y="875695"/>
                  <a:pt x="146261" y="884705"/>
                </a:cubicBezTo>
                <a:cubicBezTo>
                  <a:pt x="144063" y="890749"/>
                  <a:pt x="129954" y="899144"/>
                  <a:pt x="124857" y="902541"/>
                </a:cubicBezTo>
                <a:cubicBezTo>
                  <a:pt x="117645" y="913358"/>
                  <a:pt x="103913" y="933728"/>
                  <a:pt x="99886" y="941782"/>
                </a:cubicBezTo>
                <a:cubicBezTo>
                  <a:pt x="97508" y="946539"/>
                  <a:pt x="95842" y="951724"/>
                  <a:pt x="92751" y="956052"/>
                </a:cubicBezTo>
                <a:cubicBezTo>
                  <a:pt x="89819" y="960157"/>
                  <a:pt x="85279" y="962878"/>
                  <a:pt x="82049" y="966754"/>
                </a:cubicBezTo>
                <a:cubicBezTo>
                  <a:pt x="79304" y="970048"/>
                  <a:pt x="77704" y="974201"/>
                  <a:pt x="74914" y="977456"/>
                </a:cubicBezTo>
                <a:cubicBezTo>
                  <a:pt x="70536" y="982563"/>
                  <a:pt x="64681" y="986344"/>
                  <a:pt x="60645" y="991725"/>
                </a:cubicBezTo>
                <a:cubicBezTo>
                  <a:pt x="32473" y="1029288"/>
                  <a:pt x="75087" y="984418"/>
                  <a:pt x="42808" y="1016697"/>
                </a:cubicBezTo>
                <a:cubicBezTo>
                  <a:pt x="34174" y="1042602"/>
                  <a:pt x="46537" y="1009270"/>
                  <a:pt x="28538" y="1041668"/>
                </a:cubicBezTo>
                <a:cubicBezTo>
                  <a:pt x="23243" y="1051198"/>
                  <a:pt x="21529" y="1060359"/>
                  <a:pt x="17836" y="1070207"/>
                </a:cubicBezTo>
                <a:cubicBezTo>
                  <a:pt x="15388" y="1076734"/>
                  <a:pt x="9155" y="1090661"/>
                  <a:pt x="7134" y="1098746"/>
                </a:cubicBezTo>
                <a:cubicBezTo>
                  <a:pt x="-1480" y="1133199"/>
                  <a:pt x="8157" y="1102813"/>
                  <a:pt x="0" y="1127285"/>
                </a:cubicBezTo>
                <a:cubicBezTo>
                  <a:pt x="2378" y="1130852"/>
                  <a:pt x="3786" y="1135309"/>
                  <a:pt x="7134" y="1137987"/>
                </a:cubicBezTo>
                <a:cubicBezTo>
                  <a:pt x="10070" y="1140336"/>
                  <a:pt x="14165" y="1140738"/>
                  <a:pt x="17836" y="1141554"/>
                </a:cubicBezTo>
                <a:cubicBezTo>
                  <a:pt x="55507" y="1149925"/>
                  <a:pt x="25851" y="1140659"/>
                  <a:pt x="49943" y="1148689"/>
                </a:cubicBezTo>
                <a:cubicBezTo>
                  <a:pt x="53510" y="1151067"/>
                  <a:pt x="56810" y="1153907"/>
                  <a:pt x="60645" y="1155824"/>
                </a:cubicBezTo>
                <a:cubicBezTo>
                  <a:pt x="64008" y="1157506"/>
                  <a:pt x="68218" y="1157305"/>
                  <a:pt x="71347" y="1159391"/>
                </a:cubicBezTo>
                <a:cubicBezTo>
                  <a:pt x="79587" y="1164884"/>
                  <a:pt x="83920" y="1172899"/>
                  <a:pt x="89184" y="1180795"/>
                </a:cubicBezTo>
                <a:lnTo>
                  <a:pt x="96318" y="1202199"/>
                </a:lnTo>
                <a:cubicBezTo>
                  <a:pt x="98667" y="1209247"/>
                  <a:pt x="100736" y="1218575"/>
                  <a:pt x="107020" y="1223603"/>
                </a:cubicBezTo>
                <a:cubicBezTo>
                  <a:pt x="109956" y="1225952"/>
                  <a:pt x="114155" y="1225982"/>
                  <a:pt x="117722" y="1227171"/>
                </a:cubicBezTo>
                <a:cubicBezTo>
                  <a:pt x="127959" y="1224611"/>
                  <a:pt x="144718" y="1220808"/>
                  <a:pt x="153396" y="1216469"/>
                </a:cubicBezTo>
                <a:cubicBezTo>
                  <a:pt x="158152" y="1214091"/>
                  <a:pt x="162728" y="1211309"/>
                  <a:pt x="167665" y="1209334"/>
                </a:cubicBezTo>
                <a:cubicBezTo>
                  <a:pt x="174648" y="1206541"/>
                  <a:pt x="189069" y="1202199"/>
                  <a:pt x="189069" y="1202199"/>
                </a:cubicBezTo>
                <a:cubicBezTo>
                  <a:pt x="198901" y="1203428"/>
                  <a:pt x="217314" y="1203836"/>
                  <a:pt x="228310" y="1209334"/>
                </a:cubicBezTo>
                <a:cubicBezTo>
                  <a:pt x="232145" y="1211251"/>
                  <a:pt x="235289" y="1214342"/>
                  <a:pt x="239012" y="1216469"/>
                </a:cubicBezTo>
                <a:cubicBezTo>
                  <a:pt x="251350" y="1223519"/>
                  <a:pt x="251981" y="1223169"/>
                  <a:pt x="263984" y="1227171"/>
                </a:cubicBezTo>
                <a:cubicBezTo>
                  <a:pt x="277064" y="1225982"/>
                  <a:pt x="290181" y="1225138"/>
                  <a:pt x="303225" y="1223603"/>
                </a:cubicBezTo>
                <a:cubicBezTo>
                  <a:pt x="310409" y="1222758"/>
                  <a:pt x="317480" y="1221136"/>
                  <a:pt x="324629" y="1220036"/>
                </a:cubicBezTo>
                <a:cubicBezTo>
                  <a:pt x="332940" y="1218758"/>
                  <a:pt x="341277" y="1217658"/>
                  <a:pt x="349601" y="1216469"/>
                </a:cubicBezTo>
                <a:cubicBezTo>
                  <a:pt x="356574" y="1206009"/>
                  <a:pt x="357350" y="1206878"/>
                  <a:pt x="360303" y="1195065"/>
                </a:cubicBezTo>
                <a:cubicBezTo>
                  <a:pt x="360363" y="1194827"/>
                  <a:pt x="366013" y="1164992"/>
                  <a:pt x="367437" y="1162958"/>
                </a:cubicBezTo>
                <a:cubicBezTo>
                  <a:pt x="372533" y="1155678"/>
                  <a:pt x="388663" y="1139860"/>
                  <a:pt x="399544" y="1134420"/>
                </a:cubicBezTo>
                <a:cubicBezTo>
                  <a:pt x="402907" y="1132738"/>
                  <a:pt x="406679" y="1132041"/>
                  <a:pt x="410246" y="1130852"/>
                </a:cubicBezTo>
                <a:cubicBezTo>
                  <a:pt x="449820" y="1135250"/>
                  <a:pt x="432141" y="1131016"/>
                  <a:pt x="463756" y="1141554"/>
                </a:cubicBezTo>
                <a:lnTo>
                  <a:pt x="474458" y="1145122"/>
                </a:lnTo>
                <a:lnTo>
                  <a:pt x="485160" y="1148689"/>
                </a:lnTo>
                <a:cubicBezTo>
                  <a:pt x="488727" y="1151067"/>
                  <a:pt x="492027" y="1153907"/>
                  <a:pt x="495862" y="1155824"/>
                </a:cubicBezTo>
                <a:cubicBezTo>
                  <a:pt x="501564" y="1158675"/>
                  <a:pt x="515500" y="1161434"/>
                  <a:pt x="520834" y="1162958"/>
                </a:cubicBezTo>
                <a:cubicBezTo>
                  <a:pt x="550840" y="1171531"/>
                  <a:pt x="506005" y="1164399"/>
                  <a:pt x="574344" y="1170093"/>
                </a:cubicBezTo>
                <a:cubicBezTo>
                  <a:pt x="584401" y="1173445"/>
                  <a:pt x="589674" y="1173430"/>
                  <a:pt x="595748" y="1184363"/>
                </a:cubicBezTo>
                <a:cubicBezTo>
                  <a:pt x="613227" y="1215826"/>
                  <a:pt x="591501" y="1198180"/>
                  <a:pt x="613585" y="1212901"/>
                </a:cubicBezTo>
                <a:cubicBezTo>
                  <a:pt x="633869" y="1211057"/>
                  <a:pt x="651486" y="1205710"/>
                  <a:pt x="670663" y="1212901"/>
                </a:cubicBezTo>
                <a:cubicBezTo>
                  <a:pt x="674677" y="1214406"/>
                  <a:pt x="677798" y="1217658"/>
                  <a:pt x="681365" y="1220036"/>
                </a:cubicBezTo>
                <a:cubicBezTo>
                  <a:pt x="698753" y="1246120"/>
                  <a:pt x="677522" y="1213312"/>
                  <a:pt x="695634" y="1245008"/>
                </a:cubicBezTo>
                <a:cubicBezTo>
                  <a:pt x="697761" y="1248731"/>
                  <a:pt x="700391" y="1252143"/>
                  <a:pt x="702769" y="1255710"/>
                </a:cubicBezTo>
                <a:cubicBezTo>
                  <a:pt x="703958" y="1259277"/>
                  <a:pt x="703677" y="1263753"/>
                  <a:pt x="706336" y="1266412"/>
                </a:cubicBezTo>
                <a:cubicBezTo>
                  <a:pt x="708995" y="1269071"/>
                  <a:pt x="713278" y="1269979"/>
                  <a:pt x="717038" y="1269979"/>
                </a:cubicBezTo>
                <a:cubicBezTo>
                  <a:pt x="725652" y="1269979"/>
                  <a:pt x="737130" y="1265660"/>
                  <a:pt x="745577" y="1262844"/>
                </a:cubicBezTo>
                <a:cubicBezTo>
                  <a:pt x="757468" y="1264033"/>
                  <a:pt x="769505" y="1264210"/>
                  <a:pt x="781251" y="1266412"/>
                </a:cubicBezTo>
                <a:cubicBezTo>
                  <a:pt x="788643" y="1267798"/>
                  <a:pt x="802655" y="1273546"/>
                  <a:pt x="802655" y="1273546"/>
                </a:cubicBezTo>
                <a:cubicBezTo>
                  <a:pt x="827281" y="1298174"/>
                  <a:pt x="800828" y="1267151"/>
                  <a:pt x="816924" y="1323489"/>
                </a:cubicBezTo>
                <a:cubicBezTo>
                  <a:pt x="819793" y="1333532"/>
                  <a:pt x="833713" y="1336980"/>
                  <a:pt x="841896" y="1337759"/>
                </a:cubicBezTo>
                <a:cubicBezTo>
                  <a:pt x="862055" y="1339679"/>
                  <a:pt x="882326" y="1340137"/>
                  <a:pt x="902541" y="1341326"/>
                </a:cubicBezTo>
                <a:cubicBezTo>
                  <a:pt x="906108" y="1342515"/>
                  <a:pt x="910894" y="1341958"/>
                  <a:pt x="913243" y="1344894"/>
                </a:cubicBezTo>
                <a:cubicBezTo>
                  <a:pt x="916306" y="1348722"/>
                  <a:pt x="916810" y="1354260"/>
                  <a:pt x="916810" y="1359163"/>
                </a:cubicBezTo>
                <a:cubicBezTo>
                  <a:pt x="916810" y="1375564"/>
                  <a:pt x="914069" y="1381656"/>
                  <a:pt x="909675" y="1394837"/>
                </a:cubicBezTo>
                <a:cubicBezTo>
                  <a:pt x="910864" y="1398404"/>
                  <a:pt x="910584" y="1402880"/>
                  <a:pt x="913243" y="1405539"/>
                </a:cubicBezTo>
                <a:cubicBezTo>
                  <a:pt x="920378" y="1412673"/>
                  <a:pt x="927512" y="1407917"/>
                  <a:pt x="934647" y="1405539"/>
                </a:cubicBezTo>
                <a:cubicBezTo>
                  <a:pt x="938214" y="1403161"/>
                  <a:pt x="942317" y="1401436"/>
                  <a:pt x="945349" y="1398404"/>
                </a:cubicBezTo>
                <a:cubicBezTo>
                  <a:pt x="948381" y="1395372"/>
                  <a:pt x="949136" y="1390380"/>
                  <a:pt x="952484" y="1387702"/>
                </a:cubicBezTo>
                <a:cubicBezTo>
                  <a:pt x="955420" y="1385353"/>
                  <a:pt x="959619" y="1385324"/>
                  <a:pt x="963186" y="1384135"/>
                </a:cubicBezTo>
                <a:cubicBezTo>
                  <a:pt x="966753" y="1381757"/>
                  <a:pt x="970053" y="1378918"/>
                  <a:pt x="973888" y="1377000"/>
                </a:cubicBezTo>
                <a:cubicBezTo>
                  <a:pt x="995617" y="1366135"/>
                  <a:pt x="1033908" y="1376172"/>
                  <a:pt x="1048802" y="1377000"/>
                </a:cubicBezTo>
                <a:cubicBezTo>
                  <a:pt x="1050709" y="1377477"/>
                  <a:pt x="1070700" y="1382086"/>
                  <a:pt x="1073774" y="1384135"/>
                </a:cubicBezTo>
                <a:cubicBezTo>
                  <a:pt x="1100492" y="1401948"/>
                  <a:pt x="1069734" y="1389924"/>
                  <a:pt x="1095178" y="1398404"/>
                </a:cubicBezTo>
                <a:lnTo>
                  <a:pt x="1127284" y="1419808"/>
                </a:lnTo>
                <a:lnTo>
                  <a:pt x="1137986" y="1426943"/>
                </a:lnTo>
                <a:cubicBezTo>
                  <a:pt x="1148757" y="1423352"/>
                  <a:pt x="1152358" y="1423924"/>
                  <a:pt x="1159390" y="1412673"/>
                </a:cubicBezTo>
                <a:cubicBezTo>
                  <a:pt x="1162784" y="1407243"/>
                  <a:pt x="1163661" y="1400564"/>
                  <a:pt x="1166525" y="1394837"/>
                </a:cubicBezTo>
                <a:cubicBezTo>
                  <a:pt x="1169428" y="1389031"/>
                  <a:pt x="1178902" y="1376466"/>
                  <a:pt x="1184362" y="1373432"/>
                </a:cubicBezTo>
                <a:cubicBezTo>
                  <a:pt x="1190936" y="1369780"/>
                  <a:pt x="1198470" y="1368122"/>
                  <a:pt x="1205766" y="1366298"/>
                </a:cubicBezTo>
                <a:cubicBezTo>
                  <a:pt x="1210522" y="1365109"/>
                  <a:pt x="1215227" y="1363692"/>
                  <a:pt x="1220035" y="1362730"/>
                </a:cubicBezTo>
                <a:cubicBezTo>
                  <a:pt x="1263793" y="1353978"/>
                  <a:pt x="1222550" y="1363885"/>
                  <a:pt x="1255709" y="1355596"/>
                </a:cubicBezTo>
                <a:cubicBezTo>
                  <a:pt x="1273546" y="1356785"/>
                  <a:pt x="1291423" y="1357468"/>
                  <a:pt x="1309219" y="1359163"/>
                </a:cubicBezTo>
                <a:cubicBezTo>
                  <a:pt x="1323353" y="1360509"/>
                  <a:pt x="1331813" y="1363027"/>
                  <a:pt x="1344893" y="1366298"/>
                </a:cubicBezTo>
                <a:cubicBezTo>
                  <a:pt x="1349649" y="1363920"/>
                  <a:pt x="1355402" y="1362923"/>
                  <a:pt x="1359162" y="1359163"/>
                </a:cubicBezTo>
                <a:cubicBezTo>
                  <a:pt x="1366381" y="1351944"/>
                  <a:pt x="1360726" y="1332271"/>
                  <a:pt x="1359162" y="1327057"/>
                </a:cubicBezTo>
                <a:cubicBezTo>
                  <a:pt x="1354989" y="1313147"/>
                  <a:pt x="1348936" y="1310694"/>
                  <a:pt x="1341326" y="1298518"/>
                </a:cubicBezTo>
                <a:cubicBezTo>
                  <a:pt x="1338507" y="1294009"/>
                  <a:pt x="1335873" y="1289294"/>
                  <a:pt x="1334191" y="1284249"/>
                </a:cubicBezTo>
                <a:cubicBezTo>
                  <a:pt x="1331090" y="1274946"/>
                  <a:pt x="1327056" y="1255710"/>
                  <a:pt x="1327056" y="1255710"/>
                </a:cubicBezTo>
                <a:cubicBezTo>
                  <a:pt x="1324758" y="1225827"/>
                  <a:pt x="1319921" y="1167831"/>
                  <a:pt x="1319921" y="1141554"/>
                </a:cubicBezTo>
                <a:cubicBezTo>
                  <a:pt x="1319921" y="1108237"/>
                  <a:pt x="1320473" y="1074848"/>
                  <a:pt x="1323489" y="1041668"/>
                </a:cubicBezTo>
                <a:cubicBezTo>
                  <a:pt x="1324069" y="1035291"/>
                  <a:pt x="1327557" y="1029453"/>
                  <a:pt x="1330623" y="1023832"/>
                </a:cubicBezTo>
                <a:cubicBezTo>
                  <a:pt x="1334729" y="1016304"/>
                  <a:pt x="1340136" y="1009562"/>
                  <a:pt x="1344893" y="1002427"/>
                </a:cubicBezTo>
                <a:cubicBezTo>
                  <a:pt x="1347271" y="998860"/>
                  <a:pt x="1348461" y="994103"/>
                  <a:pt x="1352028" y="991725"/>
                </a:cubicBezTo>
                <a:lnTo>
                  <a:pt x="1373432" y="977456"/>
                </a:lnTo>
                <a:cubicBezTo>
                  <a:pt x="1376999" y="975078"/>
                  <a:pt x="1380704" y="972894"/>
                  <a:pt x="1384134" y="970321"/>
                </a:cubicBezTo>
                <a:cubicBezTo>
                  <a:pt x="1388890" y="966754"/>
                  <a:pt x="1393565" y="963075"/>
                  <a:pt x="1398403" y="959619"/>
                </a:cubicBezTo>
                <a:cubicBezTo>
                  <a:pt x="1401892" y="957127"/>
                  <a:pt x="1405811" y="955229"/>
                  <a:pt x="1409105" y="952484"/>
                </a:cubicBezTo>
                <a:cubicBezTo>
                  <a:pt x="1423177" y="940757"/>
                  <a:pt x="1417925" y="936977"/>
                  <a:pt x="1441212" y="934648"/>
                </a:cubicBezTo>
                <a:lnTo>
                  <a:pt x="1476885" y="931080"/>
                </a:lnTo>
                <a:cubicBezTo>
                  <a:pt x="1484020" y="926324"/>
                  <a:pt x="1493532" y="923946"/>
                  <a:pt x="1498289" y="916811"/>
                </a:cubicBezTo>
                <a:cubicBezTo>
                  <a:pt x="1500667" y="913244"/>
                  <a:pt x="1502902" y="909576"/>
                  <a:pt x="1505424" y="906109"/>
                </a:cubicBezTo>
                <a:cubicBezTo>
                  <a:pt x="1512418" y="896492"/>
                  <a:pt x="1520232" y="887464"/>
                  <a:pt x="1526828" y="877570"/>
                </a:cubicBezTo>
                <a:cubicBezTo>
                  <a:pt x="1531585" y="870435"/>
                  <a:pt x="1534238" y="861311"/>
                  <a:pt x="1541098" y="856166"/>
                </a:cubicBezTo>
                <a:cubicBezTo>
                  <a:pt x="1545854" y="852599"/>
                  <a:pt x="1551163" y="849668"/>
                  <a:pt x="1555367" y="845464"/>
                </a:cubicBezTo>
                <a:cubicBezTo>
                  <a:pt x="1567850" y="832981"/>
                  <a:pt x="1571345" y="818280"/>
                  <a:pt x="1591040" y="813357"/>
                </a:cubicBezTo>
                <a:cubicBezTo>
                  <a:pt x="1623804" y="805167"/>
                  <a:pt x="1600417" y="810096"/>
                  <a:pt x="1662388" y="806223"/>
                </a:cubicBezTo>
                <a:cubicBezTo>
                  <a:pt x="1688643" y="808411"/>
                  <a:pt x="1700724" y="807779"/>
                  <a:pt x="1723033" y="813357"/>
                </a:cubicBezTo>
                <a:cubicBezTo>
                  <a:pt x="1726681" y="814269"/>
                  <a:pt x="1730168" y="815736"/>
                  <a:pt x="1733735" y="816925"/>
                </a:cubicBezTo>
                <a:cubicBezTo>
                  <a:pt x="1740870" y="815736"/>
                  <a:pt x="1749213" y="817505"/>
                  <a:pt x="1755139" y="813357"/>
                </a:cubicBezTo>
                <a:cubicBezTo>
                  <a:pt x="1762164" y="808440"/>
                  <a:pt x="1764652" y="799088"/>
                  <a:pt x="1769408" y="791953"/>
                </a:cubicBezTo>
                <a:lnTo>
                  <a:pt x="1776543" y="781251"/>
                </a:lnTo>
                <a:cubicBezTo>
                  <a:pt x="1778921" y="777684"/>
                  <a:pt x="1780111" y="772927"/>
                  <a:pt x="1783678" y="770549"/>
                </a:cubicBezTo>
                <a:cubicBezTo>
                  <a:pt x="1787245" y="768171"/>
                  <a:pt x="1790462" y="765155"/>
                  <a:pt x="1794380" y="763414"/>
                </a:cubicBezTo>
                <a:cubicBezTo>
                  <a:pt x="1801252" y="760360"/>
                  <a:pt x="1815784" y="756280"/>
                  <a:pt x="1815784" y="756280"/>
                </a:cubicBezTo>
                <a:cubicBezTo>
                  <a:pt x="1826931" y="711684"/>
                  <a:pt x="1812686" y="767122"/>
                  <a:pt x="1822919" y="731308"/>
                </a:cubicBezTo>
                <a:cubicBezTo>
                  <a:pt x="1826195" y="719844"/>
                  <a:pt x="1824931" y="715027"/>
                  <a:pt x="1833621" y="706337"/>
                </a:cubicBezTo>
                <a:cubicBezTo>
                  <a:pt x="1840537" y="699421"/>
                  <a:pt x="1846320" y="698537"/>
                  <a:pt x="1855025" y="695635"/>
                </a:cubicBezTo>
                <a:cubicBezTo>
                  <a:pt x="1858592" y="693257"/>
                  <a:pt x="1861892" y="690417"/>
                  <a:pt x="1865727" y="688500"/>
                </a:cubicBezTo>
                <a:cubicBezTo>
                  <a:pt x="1869090" y="686818"/>
                  <a:pt x="1873300" y="687019"/>
                  <a:pt x="1876429" y="684933"/>
                </a:cubicBezTo>
                <a:cubicBezTo>
                  <a:pt x="1880627" y="682135"/>
                  <a:pt x="1882933" y="677030"/>
                  <a:pt x="1887131" y="674231"/>
                </a:cubicBezTo>
                <a:cubicBezTo>
                  <a:pt x="1890260" y="672145"/>
                  <a:pt x="1894470" y="672345"/>
                  <a:pt x="1897833" y="670663"/>
                </a:cubicBezTo>
                <a:cubicBezTo>
                  <a:pt x="1901668" y="668745"/>
                  <a:pt x="1904968" y="665906"/>
                  <a:pt x="1908535" y="663528"/>
                </a:cubicBezTo>
                <a:cubicBezTo>
                  <a:pt x="1913292" y="656393"/>
                  <a:pt x="1920094" y="650259"/>
                  <a:pt x="1922805" y="642124"/>
                </a:cubicBezTo>
                <a:cubicBezTo>
                  <a:pt x="1923994" y="638557"/>
                  <a:pt x="1925460" y="635070"/>
                  <a:pt x="1926372" y="631422"/>
                </a:cubicBezTo>
                <a:cubicBezTo>
                  <a:pt x="1927842" y="625540"/>
                  <a:pt x="1927810" y="619262"/>
                  <a:pt x="1929939" y="613585"/>
                </a:cubicBezTo>
                <a:cubicBezTo>
                  <a:pt x="1931444" y="609571"/>
                  <a:pt x="1934696" y="606450"/>
                  <a:pt x="1937074" y="602883"/>
                </a:cubicBezTo>
                <a:cubicBezTo>
                  <a:pt x="1938263" y="598127"/>
                  <a:pt x="1939232" y="593310"/>
                  <a:pt x="1940641" y="588614"/>
                </a:cubicBezTo>
                <a:cubicBezTo>
                  <a:pt x="1943883" y="577809"/>
                  <a:pt x="1947776" y="567210"/>
                  <a:pt x="1951343" y="556508"/>
                </a:cubicBezTo>
                <a:lnTo>
                  <a:pt x="1954911" y="545806"/>
                </a:lnTo>
                <a:lnTo>
                  <a:pt x="1958478" y="535104"/>
                </a:lnTo>
                <a:cubicBezTo>
                  <a:pt x="1957289" y="527969"/>
                  <a:pt x="1957198" y="520561"/>
                  <a:pt x="1954911" y="513699"/>
                </a:cubicBezTo>
                <a:cubicBezTo>
                  <a:pt x="1953555" y="509632"/>
                  <a:pt x="1950023" y="506648"/>
                  <a:pt x="1947776" y="502997"/>
                </a:cubicBezTo>
                <a:cubicBezTo>
                  <a:pt x="1916296" y="451843"/>
                  <a:pt x="1936498" y="482512"/>
                  <a:pt x="1919237" y="456622"/>
                </a:cubicBezTo>
                <a:cubicBezTo>
                  <a:pt x="1918048" y="453055"/>
                  <a:pt x="1915670" y="449680"/>
                  <a:pt x="1915670" y="445920"/>
                </a:cubicBezTo>
                <a:cubicBezTo>
                  <a:pt x="1915670" y="429214"/>
                  <a:pt x="1919047" y="418142"/>
                  <a:pt x="1922805" y="403111"/>
                </a:cubicBezTo>
                <a:cubicBezTo>
                  <a:pt x="1919238" y="398355"/>
                  <a:pt x="1917050" y="392140"/>
                  <a:pt x="1912103" y="388842"/>
                </a:cubicBezTo>
                <a:cubicBezTo>
                  <a:pt x="1905845" y="384670"/>
                  <a:pt x="1897833" y="384085"/>
                  <a:pt x="1890698" y="381707"/>
                </a:cubicBezTo>
                <a:cubicBezTo>
                  <a:pt x="1870903" y="375109"/>
                  <a:pt x="1883722" y="378606"/>
                  <a:pt x="1851457" y="374573"/>
                </a:cubicBezTo>
                <a:cubicBezTo>
                  <a:pt x="1847890" y="373384"/>
                  <a:pt x="1844455" y="371678"/>
                  <a:pt x="1840755" y="371005"/>
                </a:cubicBezTo>
                <a:cubicBezTo>
                  <a:pt x="1831323" y="369290"/>
                  <a:pt x="1820977" y="371331"/>
                  <a:pt x="1812217" y="367438"/>
                </a:cubicBezTo>
                <a:cubicBezTo>
                  <a:pt x="1808781" y="365911"/>
                  <a:pt x="1810331" y="360099"/>
                  <a:pt x="1808649" y="356736"/>
                </a:cubicBezTo>
                <a:cubicBezTo>
                  <a:pt x="1806732" y="352901"/>
                  <a:pt x="1803893" y="349601"/>
                  <a:pt x="1801515" y="346034"/>
                </a:cubicBezTo>
                <a:cubicBezTo>
                  <a:pt x="1795569" y="348412"/>
                  <a:pt x="1789108" y="349774"/>
                  <a:pt x="1783678" y="353168"/>
                </a:cubicBezTo>
                <a:cubicBezTo>
                  <a:pt x="1759923" y="368014"/>
                  <a:pt x="1785028" y="358953"/>
                  <a:pt x="1765841" y="378140"/>
                </a:cubicBezTo>
                <a:cubicBezTo>
                  <a:pt x="1763182" y="380799"/>
                  <a:pt x="1758706" y="380518"/>
                  <a:pt x="1755139" y="381707"/>
                </a:cubicBezTo>
                <a:cubicBezTo>
                  <a:pt x="1744439" y="379924"/>
                  <a:pt x="1721754" y="377287"/>
                  <a:pt x="1712331" y="371005"/>
                </a:cubicBezTo>
                <a:lnTo>
                  <a:pt x="1701629" y="363870"/>
                </a:lnTo>
                <a:lnTo>
                  <a:pt x="1687359" y="342466"/>
                </a:lnTo>
                <a:cubicBezTo>
                  <a:pt x="1684981" y="338899"/>
                  <a:pt x="1683256" y="334796"/>
                  <a:pt x="1680224" y="331764"/>
                </a:cubicBezTo>
                <a:cubicBezTo>
                  <a:pt x="1645078" y="296618"/>
                  <a:pt x="1684729" y="337614"/>
                  <a:pt x="1655253" y="303225"/>
                </a:cubicBezTo>
                <a:cubicBezTo>
                  <a:pt x="1651970" y="299395"/>
                  <a:pt x="1647873" y="296320"/>
                  <a:pt x="1644551" y="292523"/>
                </a:cubicBezTo>
                <a:cubicBezTo>
                  <a:pt x="1639964" y="287281"/>
                  <a:pt x="1627544" y="272046"/>
                  <a:pt x="1623147" y="263985"/>
                </a:cubicBezTo>
                <a:cubicBezTo>
                  <a:pt x="1613114" y="245592"/>
                  <a:pt x="1608551" y="235765"/>
                  <a:pt x="1601743" y="217609"/>
                </a:cubicBezTo>
                <a:cubicBezTo>
                  <a:pt x="1591422" y="190087"/>
                  <a:pt x="1605869" y="226421"/>
                  <a:pt x="1594608" y="192637"/>
                </a:cubicBezTo>
                <a:cubicBezTo>
                  <a:pt x="1592583" y="186562"/>
                  <a:pt x="1590074" y="180652"/>
                  <a:pt x="1587473" y="174801"/>
                </a:cubicBezTo>
                <a:cubicBezTo>
                  <a:pt x="1585313" y="169941"/>
                  <a:pt x="1582976" y="165148"/>
                  <a:pt x="1580338" y="160531"/>
                </a:cubicBezTo>
                <a:cubicBezTo>
                  <a:pt x="1578211" y="156809"/>
                  <a:pt x="1575121" y="153664"/>
                  <a:pt x="1573204" y="149829"/>
                </a:cubicBezTo>
                <a:cubicBezTo>
                  <a:pt x="1571522" y="146466"/>
                  <a:pt x="1571722" y="142256"/>
                  <a:pt x="1569636" y="139127"/>
                </a:cubicBezTo>
                <a:cubicBezTo>
                  <a:pt x="1566837" y="134929"/>
                  <a:pt x="1562164" y="132301"/>
                  <a:pt x="1558934" y="128425"/>
                </a:cubicBezTo>
                <a:cubicBezTo>
                  <a:pt x="1550707" y="118553"/>
                  <a:pt x="1552825" y="114839"/>
                  <a:pt x="1541098" y="107021"/>
                </a:cubicBezTo>
                <a:cubicBezTo>
                  <a:pt x="1537969" y="104935"/>
                  <a:pt x="1533963" y="104642"/>
                  <a:pt x="1530395" y="103453"/>
                </a:cubicBezTo>
                <a:cubicBezTo>
                  <a:pt x="1524450" y="104642"/>
                  <a:pt x="1518441" y="105550"/>
                  <a:pt x="1512559" y="107021"/>
                </a:cubicBezTo>
                <a:cubicBezTo>
                  <a:pt x="1508911" y="107933"/>
                  <a:pt x="1505473" y="109555"/>
                  <a:pt x="1501857" y="110588"/>
                </a:cubicBezTo>
                <a:cubicBezTo>
                  <a:pt x="1497143" y="111935"/>
                  <a:pt x="1492344" y="112967"/>
                  <a:pt x="1487587" y="114156"/>
                </a:cubicBezTo>
                <a:cubicBezTo>
                  <a:pt x="1482831" y="112967"/>
                  <a:pt x="1477397" y="113308"/>
                  <a:pt x="1473318" y="110588"/>
                </a:cubicBezTo>
                <a:cubicBezTo>
                  <a:pt x="1469751" y="108210"/>
                  <a:pt x="1468928" y="103180"/>
                  <a:pt x="1466183" y="99886"/>
                </a:cubicBezTo>
                <a:cubicBezTo>
                  <a:pt x="1462953" y="96010"/>
                  <a:pt x="1459048" y="92751"/>
                  <a:pt x="1455481" y="89184"/>
                </a:cubicBezTo>
                <a:cubicBezTo>
                  <a:pt x="1446515" y="62284"/>
                  <a:pt x="1458610" y="95441"/>
                  <a:pt x="1444779" y="67780"/>
                </a:cubicBezTo>
                <a:cubicBezTo>
                  <a:pt x="1443097" y="64417"/>
                  <a:pt x="1443298" y="60207"/>
                  <a:pt x="1441212" y="57078"/>
                </a:cubicBezTo>
                <a:cubicBezTo>
                  <a:pt x="1438413" y="52880"/>
                  <a:pt x="1433739" y="50252"/>
                  <a:pt x="1430509" y="46376"/>
                </a:cubicBezTo>
                <a:cubicBezTo>
                  <a:pt x="1427764" y="43082"/>
                  <a:pt x="1425753" y="39241"/>
                  <a:pt x="1423375" y="35674"/>
                </a:cubicBezTo>
                <a:cubicBezTo>
                  <a:pt x="1407916" y="36863"/>
                  <a:pt x="1392040" y="35481"/>
                  <a:pt x="1376999" y="39241"/>
                </a:cubicBezTo>
                <a:cubicBezTo>
                  <a:pt x="1372105" y="40465"/>
                  <a:pt x="1370173" y="46713"/>
                  <a:pt x="1366297" y="49943"/>
                </a:cubicBezTo>
                <a:cubicBezTo>
                  <a:pt x="1363003" y="52688"/>
                  <a:pt x="1359084" y="54586"/>
                  <a:pt x="1355595" y="57078"/>
                </a:cubicBezTo>
                <a:cubicBezTo>
                  <a:pt x="1350757" y="60534"/>
                  <a:pt x="1345840" y="63911"/>
                  <a:pt x="1341326" y="67780"/>
                </a:cubicBezTo>
                <a:cubicBezTo>
                  <a:pt x="1329048" y="78303"/>
                  <a:pt x="1332183" y="77012"/>
                  <a:pt x="1323489" y="89184"/>
                </a:cubicBezTo>
                <a:cubicBezTo>
                  <a:pt x="1308051" y="110798"/>
                  <a:pt x="1316828" y="95371"/>
                  <a:pt x="1305652" y="117723"/>
                </a:cubicBezTo>
                <a:cubicBezTo>
                  <a:pt x="1303197" y="129999"/>
                  <a:pt x="1301879" y="138062"/>
                  <a:pt x="1298517" y="149829"/>
                </a:cubicBezTo>
                <a:cubicBezTo>
                  <a:pt x="1297484" y="153445"/>
                  <a:pt x="1295983" y="156915"/>
                  <a:pt x="1294950" y="160531"/>
                </a:cubicBezTo>
                <a:cubicBezTo>
                  <a:pt x="1293603" y="165245"/>
                  <a:pt x="1293815" y="170544"/>
                  <a:pt x="1291383" y="174801"/>
                </a:cubicBezTo>
                <a:cubicBezTo>
                  <a:pt x="1285095" y="185805"/>
                  <a:pt x="1280194" y="185665"/>
                  <a:pt x="1269978" y="189070"/>
                </a:cubicBezTo>
                <a:cubicBezTo>
                  <a:pt x="1262843" y="187881"/>
                  <a:pt x="1254854" y="189092"/>
                  <a:pt x="1248574" y="185503"/>
                </a:cubicBezTo>
                <a:cubicBezTo>
                  <a:pt x="1245309" y="183637"/>
                  <a:pt x="1245996" y="178429"/>
                  <a:pt x="1245007" y="174801"/>
                </a:cubicBezTo>
                <a:cubicBezTo>
                  <a:pt x="1242427" y="165341"/>
                  <a:pt x="1240250" y="155775"/>
                  <a:pt x="1237872" y="146262"/>
                </a:cubicBezTo>
                <a:cubicBezTo>
                  <a:pt x="1236683" y="141505"/>
                  <a:pt x="1237025" y="136072"/>
                  <a:pt x="1234305" y="131992"/>
                </a:cubicBezTo>
                <a:lnTo>
                  <a:pt x="1220035" y="110588"/>
                </a:lnTo>
                <a:cubicBezTo>
                  <a:pt x="1217657" y="107021"/>
                  <a:pt x="1216468" y="102264"/>
                  <a:pt x="1212901" y="99886"/>
                </a:cubicBezTo>
                <a:cubicBezTo>
                  <a:pt x="1197686" y="89743"/>
                  <a:pt x="1192583" y="85063"/>
                  <a:pt x="1177227" y="78482"/>
                </a:cubicBezTo>
                <a:cubicBezTo>
                  <a:pt x="1173771" y="77001"/>
                  <a:pt x="1170092" y="76104"/>
                  <a:pt x="1166525" y="74915"/>
                </a:cubicBezTo>
                <a:cubicBezTo>
                  <a:pt x="1162958" y="76104"/>
                  <a:pt x="1158482" y="75823"/>
                  <a:pt x="1155823" y="78482"/>
                </a:cubicBezTo>
                <a:cubicBezTo>
                  <a:pt x="1150920" y="83385"/>
                  <a:pt x="1147990" y="90007"/>
                  <a:pt x="1145121" y="96319"/>
                </a:cubicBezTo>
                <a:cubicBezTo>
                  <a:pt x="1134780" y="119069"/>
                  <a:pt x="1140889" y="112581"/>
                  <a:pt x="1134419" y="131992"/>
                </a:cubicBezTo>
                <a:cubicBezTo>
                  <a:pt x="1132394" y="138067"/>
                  <a:pt x="1129309" y="143754"/>
                  <a:pt x="1127284" y="149829"/>
                </a:cubicBezTo>
                <a:cubicBezTo>
                  <a:pt x="1125734" y="154480"/>
                  <a:pt x="1125910" y="159714"/>
                  <a:pt x="1123717" y="164099"/>
                </a:cubicBezTo>
                <a:cubicBezTo>
                  <a:pt x="1121245" y="169044"/>
                  <a:pt x="1107667" y="185501"/>
                  <a:pt x="1102313" y="189070"/>
                </a:cubicBezTo>
                <a:cubicBezTo>
                  <a:pt x="1099184" y="191156"/>
                  <a:pt x="1095121" y="191287"/>
                  <a:pt x="1091611" y="192637"/>
                </a:cubicBezTo>
                <a:cubicBezTo>
                  <a:pt x="1079657" y="197235"/>
                  <a:pt x="1068362" y="203801"/>
                  <a:pt x="1055937" y="206907"/>
                </a:cubicBezTo>
                <a:cubicBezTo>
                  <a:pt x="1038020" y="211386"/>
                  <a:pt x="1046319" y="208923"/>
                  <a:pt x="1030966" y="214042"/>
                </a:cubicBezTo>
                <a:cubicBezTo>
                  <a:pt x="1022642" y="211664"/>
                  <a:pt x="1013562" y="211111"/>
                  <a:pt x="1005994" y="206907"/>
                </a:cubicBezTo>
                <a:cubicBezTo>
                  <a:pt x="999243" y="203157"/>
                  <a:pt x="996349" y="187750"/>
                  <a:pt x="995292" y="181935"/>
                </a:cubicBezTo>
                <a:cubicBezTo>
                  <a:pt x="993788" y="173662"/>
                  <a:pt x="993616" y="165157"/>
                  <a:pt x="991725" y="156964"/>
                </a:cubicBezTo>
                <a:cubicBezTo>
                  <a:pt x="987230" y="137486"/>
                  <a:pt x="986484" y="138400"/>
                  <a:pt x="977455" y="124858"/>
                </a:cubicBezTo>
                <a:lnTo>
                  <a:pt x="970321" y="103453"/>
                </a:lnTo>
                <a:cubicBezTo>
                  <a:pt x="969132" y="99886"/>
                  <a:pt x="967665" y="96399"/>
                  <a:pt x="966753" y="92751"/>
                </a:cubicBezTo>
                <a:cubicBezTo>
                  <a:pt x="964375" y="83238"/>
                  <a:pt x="962718" y="73515"/>
                  <a:pt x="959618" y="64213"/>
                </a:cubicBezTo>
                <a:cubicBezTo>
                  <a:pt x="958429" y="60645"/>
                  <a:pt x="958710" y="56169"/>
                  <a:pt x="956051" y="53510"/>
                </a:cubicBezTo>
                <a:cubicBezTo>
                  <a:pt x="949988" y="47447"/>
                  <a:pt x="942782" y="41952"/>
                  <a:pt x="934647" y="39241"/>
                </a:cubicBezTo>
                <a:cubicBezTo>
                  <a:pt x="931080" y="38052"/>
                  <a:pt x="926031" y="38803"/>
                  <a:pt x="923945" y="35674"/>
                </a:cubicBezTo>
                <a:cubicBezTo>
                  <a:pt x="922470" y="33462"/>
                  <a:pt x="952484" y="44592"/>
                  <a:pt x="952484" y="42808"/>
                </a:cubicBezTo>
                <a:close/>
              </a:path>
            </a:pathLst>
          </a:custGeom>
          <a:gradFill>
            <a:gsLst>
              <a:gs pos="0">
                <a:srgbClr val="660066"/>
              </a:gs>
              <a:gs pos="100000">
                <a:srgbClr val="ff8080"/>
              </a:gs>
            </a:gsLst>
            <a:lin ang="2700000"/>
          </a:gradFill>
          <a:ln w="3240">
            <a:solidFill>
              <a:schemeClr val="bg1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2" name="CustomShape 13"/>
          <p:cNvSpPr/>
          <p:nvPr/>
        </p:nvSpPr>
        <p:spPr>
          <a:xfrm>
            <a:off x="9653040" y="5051160"/>
            <a:ext cx="376920" cy="848880"/>
          </a:xfrm>
          <a:custGeom>
            <a:avLst/>
            <a:gdLst/>
            <a:ahLst/>
            <a:rect l="l" t="t" r="r" b="b"/>
            <a:pathLst>
              <a:path w="380480" h="852599">
                <a:moveTo>
                  <a:pt x="110588" y="759847"/>
                </a:moveTo>
                <a:cubicBezTo>
                  <a:pt x="111183" y="762225"/>
                  <a:pt x="122656" y="752991"/>
                  <a:pt x="128425" y="749145"/>
                </a:cubicBezTo>
                <a:cubicBezTo>
                  <a:pt x="133372" y="745847"/>
                  <a:pt x="137376" y="741102"/>
                  <a:pt x="142694" y="738443"/>
                </a:cubicBezTo>
                <a:cubicBezTo>
                  <a:pt x="149421" y="735080"/>
                  <a:pt x="164098" y="731309"/>
                  <a:pt x="164098" y="731309"/>
                </a:cubicBezTo>
                <a:cubicBezTo>
                  <a:pt x="165287" y="727742"/>
                  <a:pt x="167665" y="724367"/>
                  <a:pt x="167665" y="720607"/>
                </a:cubicBezTo>
                <a:cubicBezTo>
                  <a:pt x="167665" y="716846"/>
                  <a:pt x="166757" y="712563"/>
                  <a:pt x="164098" y="709904"/>
                </a:cubicBezTo>
                <a:cubicBezTo>
                  <a:pt x="161439" y="707245"/>
                  <a:pt x="157131" y="706776"/>
                  <a:pt x="153396" y="706337"/>
                </a:cubicBezTo>
                <a:cubicBezTo>
                  <a:pt x="136820" y="704387"/>
                  <a:pt x="120101" y="703959"/>
                  <a:pt x="103453" y="702770"/>
                </a:cubicBezTo>
                <a:cubicBezTo>
                  <a:pt x="99886" y="700392"/>
                  <a:pt x="95429" y="698983"/>
                  <a:pt x="92751" y="695635"/>
                </a:cubicBezTo>
                <a:cubicBezTo>
                  <a:pt x="90402" y="692699"/>
                  <a:pt x="89184" y="688693"/>
                  <a:pt x="89184" y="684933"/>
                </a:cubicBezTo>
                <a:cubicBezTo>
                  <a:pt x="89184" y="667057"/>
                  <a:pt x="90223" y="649120"/>
                  <a:pt x="92751" y="631423"/>
                </a:cubicBezTo>
                <a:cubicBezTo>
                  <a:pt x="93815" y="623978"/>
                  <a:pt x="97508" y="617153"/>
                  <a:pt x="99886" y="610018"/>
                </a:cubicBezTo>
                <a:lnTo>
                  <a:pt x="103453" y="599316"/>
                </a:lnTo>
                <a:cubicBezTo>
                  <a:pt x="101226" y="592633"/>
                  <a:pt x="99942" y="581480"/>
                  <a:pt x="89184" y="581480"/>
                </a:cubicBezTo>
                <a:cubicBezTo>
                  <a:pt x="81663" y="581480"/>
                  <a:pt x="67779" y="588614"/>
                  <a:pt x="67779" y="588614"/>
                </a:cubicBezTo>
                <a:cubicBezTo>
                  <a:pt x="54642" y="597373"/>
                  <a:pt x="52378" y="602318"/>
                  <a:pt x="32106" y="592182"/>
                </a:cubicBezTo>
                <a:cubicBezTo>
                  <a:pt x="28743" y="590500"/>
                  <a:pt x="29728" y="585047"/>
                  <a:pt x="28539" y="581480"/>
                </a:cubicBezTo>
                <a:cubicBezTo>
                  <a:pt x="29728" y="571967"/>
                  <a:pt x="30391" y="562373"/>
                  <a:pt x="32106" y="552941"/>
                </a:cubicBezTo>
                <a:cubicBezTo>
                  <a:pt x="32779" y="549241"/>
                  <a:pt x="33324" y="545175"/>
                  <a:pt x="35673" y="542239"/>
                </a:cubicBezTo>
                <a:cubicBezTo>
                  <a:pt x="38351" y="538891"/>
                  <a:pt x="43081" y="537849"/>
                  <a:pt x="46375" y="535104"/>
                </a:cubicBezTo>
                <a:cubicBezTo>
                  <a:pt x="50251" y="531874"/>
                  <a:pt x="53510" y="527969"/>
                  <a:pt x="57077" y="524402"/>
                </a:cubicBezTo>
                <a:cubicBezTo>
                  <a:pt x="59455" y="517267"/>
                  <a:pt x="69530" y="508316"/>
                  <a:pt x="64212" y="502998"/>
                </a:cubicBezTo>
                <a:cubicBezTo>
                  <a:pt x="56323" y="495109"/>
                  <a:pt x="52740" y="490127"/>
                  <a:pt x="42808" y="485161"/>
                </a:cubicBezTo>
                <a:cubicBezTo>
                  <a:pt x="39445" y="483479"/>
                  <a:pt x="35469" y="483276"/>
                  <a:pt x="32106" y="481594"/>
                </a:cubicBezTo>
                <a:cubicBezTo>
                  <a:pt x="25904" y="478493"/>
                  <a:pt x="20215" y="474459"/>
                  <a:pt x="14269" y="470892"/>
                </a:cubicBezTo>
                <a:cubicBezTo>
                  <a:pt x="11891" y="467324"/>
                  <a:pt x="8875" y="464107"/>
                  <a:pt x="7134" y="460189"/>
                </a:cubicBezTo>
                <a:cubicBezTo>
                  <a:pt x="4080" y="453317"/>
                  <a:pt x="0" y="438785"/>
                  <a:pt x="0" y="438785"/>
                </a:cubicBezTo>
                <a:cubicBezTo>
                  <a:pt x="1189" y="435218"/>
                  <a:pt x="1885" y="431446"/>
                  <a:pt x="3567" y="428083"/>
                </a:cubicBezTo>
                <a:cubicBezTo>
                  <a:pt x="5484" y="424248"/>
                  <a:pt x="7670" y="420413"/>
                  <a:pt x="10702" y="417381"/>
                </a:cubicBezTo>
                <a:cubicBezTo>
                  <a:pt x="17618" y="410465"/>
                  <a:pt x="23401" y="409581"/>
                  <a:pt x="32106" y="406679"/>
                </a:cubicBezTo>
                <a:cubicBezTo>
                  <a:pt x="30917" y="400733"/>
                  <a:pt x="30668" y="394519"/>
                  <a:pt x="28539" y="388842"/>
                </a:cubicBezTo>
                <a:cubicBezTo>
                  <a:pt x="27034" y="384828"/>
                  <a:pt x="23321" y="381975"/>
                  <a:pt x="21404" y="378140"/>
                </a:cubicBezTo>
                <a:cubicBezTo>
                  <a:pt x="19722" y="374777"/>
                  <a:pt x="19026" y="371005"/>
                  <a:pt x="17837" y="367438"/>
                </a:cubicBezTo>
                <a:cubicBezTo>
                  <a:pt x="19700" y="348809"/>
                  <a:pt x="15539" y="334063"/>
                  <a:pt x="28539" y="321063"/>
                </a:cubicBezTo>
                <a:cubicBezTo>
                  <a:pt x="31571" y="318031"/>
                  <a:pt x="35674" y="316306"/>
                  <a:pt x="39241" y="313928"/>
                </a:cubicBezTo>
                <a:cubicBezTo>
                  <a:pt x="41619" y="310361"/>
                  <a:pt x="44458" y="307061"/>
                  <a:pt x="46375" y="303226"/>
                </a:cubicBezTo>
                <a:cubicBezTo>
                  <a:pt x="48057" y="299863"/>
                  <a:pt x="48462" y="295980"/>
                  <a:pt x="49943" y="292524"/>
                </a:cubicBezTo>
                <a:cubicBezTo>
                  <a:pt x="52038" y="287636"/>
                  <a:pt x="54982" y="283142"/>
                  <a:pt x="57077" y="278254"/>
                </a:cubicBezTo>
                <a:cubicBezTo>
                  <a:pt x="58558" y="274798"/>
                  <a:pt x="59164" y="271008"/>
                  <a:pt x="60645" y="267552"/>
                </a:cubicBezTo>
                <a:cubicBezTo>
                  <a:pt x="62740" y="262664"/>
                  <a:pt x="65684" y="258171"/>
                  <a:pt x="67779" y="253283"/>
                </a:cubicBezTo>
                <a:cubicBezTo>
                  <a:pt x="69260" y="249827"/>
                  <a:pt x="68688" y="245240"/>
                  <a:pt x="71347" y="242581"/>
                </a:cubicBezTo>
                <a:cubicBezTo>
                  <a:pt x="74006" y="239922"/>
                  <a:pt x="78378" y="239829"/>
                  <a:pt x="82049" y="239013"/>
                </a:cubicBezTo>
                <a:cubicBezTo>
                  <a:pt x="119729" y="230639"/>
                  <a:pt x="90058" y="239911"/>
                  <a:pt x="114155" y="231879"/>
                </a:cubicBezTo>
                <a:lnTo>
                  <a:pt x="135559" y="217609"/>
                </a:lnTo>
                <a:cubicBezTo>
                  <a:pt x="146082" y="210593"/>
                  <a:pt x="148379" y="210072"/>
                  <a:pt x="156963" y="199772"/>
                </a:cubicBezTo>
                <a:cubicBezTo>
                  <a:pt x="159708" y="196478"/>
                  <a:pt x="161720" y="192637"/>
                  <a:pt x="164098" y="189070"/>
                </a:cubicBezTo>
                <a:cubicBezTo>
                  <a:pt x="170367" y="170261"/>
                  <a:pt x="163521" y="185482"/>
                  <a:pt x="178368" y="167666"/>
                </a:cubicBezTo>
                <a:cubicBezTo>
                  <a:pt x="181113" y="164372"/>
                  <a:pt x="182154" y="159642"/>
                  <a:pt x="185502" y="156964"/>
                </a:cubicBezTo>
                <a:cubicBezTo>
                  <a:pt x="188438" y="154615"/>
                  <a:pt x="192637" y="154586"/>
                  <a:pt x="196204" y="153397"/>
                </a:cubicBezTo>
                <a:cubicBezTo>
                  <a:pt x="199771" y="151019"/>
                  <a:pt x="202662" y="146868"/>
                  <a:pt x="206906" y="146262"/>
                </a:cubicBezTo>
                <a:cubicBezTo>
                  <a:pt x="221061" y="144240"/>
                  <a:pt x="231846" y="160521"/>
                  <a:pt x="242580" y="164099"/>
                </a:cubicBezTo>
                <a:lnTo>
                  <a:pt x="253282" y="167666"/>
                </a:lnTo>
                <a:cubicBezTo>
                  <a:pt x="264887" y="163798"/>
                  <a:pt x="265506" y="166025"/>
                  <a:pt x="271119" y="153397"/>
                </a:cubicBezTo>
                <a:cubicBezTo>
                  <a:pt x="274174" y="146525"/>
                  <a:pt x="278254" y="131993"/>
                  <a:pt x="278254" y="131993"/>
                </a:cubicBezTo>
                <a:cubicBezTo>
                  <a:pt x="277500" y="114664"/>
                  <a:pt x="270158" y="51089"/>
                  <a:pt x="278254" y="21405"/>
                </a:cubicBezTo>
                <a:cubicBezTo>
                  <a:pt x="279382" y="17269"/>
                  <a:pt x="283471" y="14538"/>
                  <a:pt x="285388" y="10703"/>
                </a:cubicBezTo>
                <a:cubicBezTo>
                  <a:pt x="287070" y="7339"/>
                  <a:pt x="287767" y="3568"/>
                  <a:pt x="288956" y="0"/>
                </a:cubicBezTo>
                <a:cubicBezTo>
                  <a:pt x="293712" y="1189"/>
                  <a:pt x="299068" y="969"/>
                  <a:pt x="303225" y="3568"/>
                </a:cubicBezTo>
                <a:cubicBezTo>
                  <a:pt x="317480" y="12478"/>
                  <a:pt x="316861" y="15938"/>
                  <a:pt x="321062" y="28539"/>
                </a:cubicBezTo>
                <a:cubicBezTo>
                  <a:pt x="322251" y="74915"/>
                  <a:pt x="322474" y="121325"/>
                  <a:pt x="324629" y="167666"/>
                </a:cubicBezTo>
                <a:cubicBezTo>
                  <a:pt x="324921" y="173935"/>
                  <a:pt x="334467" y="200748"/>
                  <a:pt x="335331" y="203340"/>
                </a:cubicBezTo>
                <a:cubicBezTo>
                  <a:pt x="336520" y="206907"/>
                  <a:pt x="336813" y="210913"/>
                  <a:pt x="338899" y="214042"/>
                </a:cubicBezTo>
                <a:lnTo>
                  <a:pt x="353168" y="235446"/>
                </a:lnTo>
                <a:cubicBezTo>
                  <a:pt x="354357" y="239013"/>
                  <a:pt x="355254" y="242692"/>
                  <a:pt x="356735" y="246148"/>
                </a:cubicBezTo>
                <a:cubicBezTo>
                  <a:pt x="358830" y="251036"/>
                  <a:pt x="362756" y="255217"/>
                  <a:pt x="363870" y="260417"/>
                </a:cubicBezTo>
                <a:cubicBezTo>
                  <a:pt x="366374" y="272102"/>
                  <a:pt x="366248" y="284200"/>
                  <a:pt x="367437" y="296091"/>
                </a:cubicBezTo>
                <a:cubicBezTo>
                  <a:pt x="368626" y="334143"/>
                  <a:pt x="369004" y="372228"/>
                  <a:pt x="371005" y="410246"/>
                </a:cubicBezTo>
                <a:cubicBezTo>
                  <a:pt x="374595" y="478455"/>
                  <a:pt x="390401" y="348497"/>
                  <a:pt x="371005" y="510132"/>
                </a:cubicBezTo>
                <a:cubicBezTo>
                  <a:pt x="370494" y="514389"/>
                  <a:pt x="366248" y="517267"/>
                  <a:pt x="363870" y="520835"/>
                </a:cubicBezTo>
                <a:lnTo>
                  <a:pt x="356735" y="542239"/>
                </a:lnTo>
                <a:cubicBezTo>
                  <a:pt x="355546" y="545806"/>
                  <a:pt x="353905" y="549254"/>
                  <a:pt x="353168" y="552941"/>
                </a:cubicBezTo>
                <a:lnTo>
                  <a:pt x="349601" y="570778"/>
                </a:lnTo>
                <a:cubicBezTo>
                  <a:pt x="353131" y="630788"/>
                  <a:pt x="356271" y="648995"/>
                  <a:pt x="349601" y="713472"/>
                </a:cubicBezTo>
                <a:cubicBezTo>
                  <a:pt x="348827" y="720953"/>
                  <a:pt x="344844" y="727741"/>
                  <a:pt x="342466" y="734876"/>
                </a:cubicBezTo>
                <a:cubicBezTo>
                  <a:pt x="341277" y="738443"/>
                  <a:pt x="341155" y="742570"/>
                  <a:pt x="338899" y="745578"/>
                </a:cubicBezTo>
                <a:cubicBezTo>
                  <a:pt x="336465" y="748824"/>
                  <a:pt x="323676" y="765322"/>
                  <a:pt x="321062" y="770550"/>
                </a:cubicBezTo>
                <a:cubicBezTo>
                  <a:pt x="319380" y="773913"/>
                  <a:pt x="319176" y="777889"/>
                  <a:pt x="317494" y="781252"/>
                </a:cubicBezTo>
                <a:cubicBezTo>
                  <a:pt x="303663" y="808914"/>
                  <a:pt x="315760" y="775756"/>
                  <a:pt x="306792" y="802656"/>
                </a:cubicBezTo>
                <a:cubicBezTo>
                  <a:pt x="306190" y="808071"/>
                  <a:pt x="307829" y="838127"/>
                  <a:pt x="296090" y="845464"/>
                </a:cubicBezTo>
                <a:cubicBezTo>
                  <a:pt x="289713" y="849450"/>
                  <a:pt x="274686" y="852599"/>
                  <a:pt x="274686" y="852599"/>
                </a:cubicBezTo>
                <a:cubicBezTo>
                  <a:pt x="271119" y="851410"/>
                  <a:pt x="267113" y="851117"/>
                  <a:pt x="263984" y="849031"/>
                </a:cubicBezTo>
                <a:cubicBezTo>
                  <a:pt x="250676" y="840158"/>
                  <a:pt x="255719" y="838395"/>
                  <a:pt x="246147" y="827627"/>
                </a:cubicBezTo>
                <a:cubicBezTo>
                  <a:pt x="239444" y="820086"/>
                  <a:pt x="233138" y="811820"/>
                  <a:pt x="224743" y="806223"/>
                </a:cubicBezTo>
                <a:cubicBezTo>
                  <a:pt x="217608" y="801467"/>
                  <a:pt x="211474" y="794666"/>
                  <a:pt x="203339" y="791954"/>
                </a:cubicBezTo>
                <a:lnTo>
                  <a:pt x="181935" y="784819"/>
                </a:lnTo>
                <a:cubicBezTo>
                  <a:pt x="178368" y="783630"/>
                  <a:pt x="174881" y="782164"/>
                  <a:pt x="171233" y="781252"/>
                </a:cubicBezTo>
                <a:cubicBezTo>
                  <a:pt x="166476" y="780063"/>
                  <a:pt x="161677" y="779031"/>
                  <a:pt x="156963" y="777684"/>
                </a:cubicBezTo>
                <a:cubicBezTo>
                  <a:pt x="153347" y="776651"/>
                  <a:pt x="149932" y="774933"/>
                  <a:pt x="146261" y="774117"/>
                </a:cubicBezTo>
                <a:cubicBezTo>
                  <a:pt x="139200" y="772548"/>
                  <a:pt x="131992" y="771739"/>
                  <a:pt x="124857" y="770550"/>
                </a:cubicBezTo>
                <a:cubicBezTo>
                  <a:pt x="121290" y="769361"/>
                  <a:pt x="116814" y="769641"/>
                  <a:pt x="114155" y="766982"/>
                </a:cubicBezTo>
                <a:cubicBezTo>
                  <a:pt x="108021" y="760847"/>
                  <a:pt x="110899" y="743327"/>
                  <a:pt x="114155" y="738443"/>
                </a:cubicBezTo>
                <a:cubicBezTo>
                  <a:pt x="116241" y="735314"/>
                  <a:pt x="121849" y="737132"/>
                  <a:pt x="124857" y="734876"/>
                </a:cubicBezTo>
                <a:cubicBezTo>
                  <a:pt x="126984" y="733281"/>
                  <a:pt x="109993" y="757469"/>
                  <a:pt x="110588" y="759847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3" name="CustomShape 14"/>
          <p:cNvSpPr/>
          <p:nvPr/>
        </p:nvSpPr>
        <p:spPr>
          <a:xfrm>
            <a:off x="8768520" y="5850000"/>
            <a:ext cx="374400" cy="645840"/>
          </a:xfrm>
          <a:custGeom>
            <a:avLst/>
            <a:gdLst/>
            <a:ahLst/>
            <a:rect l="l" t="t" r="r" b="b"/>
            <a:pathLst>
              <a:path w="378140" h="649399">
                <a:moveTo>
                  <a:pt x="96319" y="210474"/>
                </a:moveTo>
                <a:cubicBezTo>
                  <a:pt x="80860" y="209285"/>
                  <a:pt x="133688" y="223199"/>
                  <a:pt x="10702" y="199772"/>
                </a:cubicBezTo>
                <a:cubicBezTo>
                  <a:pt x="5781" y="198835"/>
                  <a:pt x="1154" y="181828"/>
                  <a:pt x="0" y="178368"/>
                </a:cubicBezTo>
                <a:cubicBezTo>
                  <a:pt x="4144" y="124505"/>
                  <a:pt x="-1334" y="146696"/>
                  <a:pt x="10702" y="110588"/>
                </a:cubicBezTo>
                <a:cubicBezTo>
                  <a:pt x="11891" y="107021"/>
                  <a:pt x="12184" y="103015"/>
                  <a:pt x="14270" y="99886"/>
                </a:cubicBezTo>
                <a:cubicBezTo>
                  <a:pt x="16648" y="96319"/>
                  <a:pt x="17769" y="91456"/>
                  <a:pt x="21405" y="89184"/>
                </a:cubicBezTo>
                <a:cubicBezTo>
                  <a:pt x="27782" y="85198"/>
                  <a:pt x="42809" y="82050"/>
                  <a:pt x="42809" y="82050"/>
                </a:cubicBezTo>
                <a:cubicBezTo>
                  <a:pt x="46376" y="78483"/>
                  <a:pt x="50713" y="75546"/>
                  <a:pt x="53511" y="71348"/>
                </a:cubicBezTo>
                <a:cubicBezTo>
                  <a:pt x="55690" y="68080"/>
                  <a:pt x="59997" y="48537"/>
                  <a:pt x="60645" y="46376"/>
                </a:cubicBezTo>
                <a:cubicBezTo>
                  <a:pt x="65020" y="31792"/>
                  <a:pt x="65955" y="25022"/>
                  <a:pt x="74915" y="14270"/>
                </a:cubicBezTo>
                <a:cubicBezTo>
                  <a:pt x="78145" y="10394"/>
                  <a:pt x="81419" y="6367"/>
                  <a:pt x="85617" y="3568"/>
                </a:cubicBezTo>
                <a:cubicBezTo>
                  <a:pt x="88746" y="1482"/>
                  <a:pt x="92752" y="1189"/>
                  <a:pt x="96319" y="0"/>
                </a:cubicBezTo>
                <a:cubicBezTo>
                  <a:pt x="103454" y="1189"/>
                  <a:pt x="111113" y="630"/>
                  <a:pt x="117723" y="3568"/>
                </a:cubicBezTo>
                <a:cubicBezTo>
                  <a:pt x="124228" y="6459"/>
                  <a:pt x="131770" y="19287"/>
                  <a:pt x="135560" y="24972"/>
                </a:cubicBezTo>
                <a:cubicBezTo>
                  <a:pt x="138887" y="34953"/>
                  <a:pt x="144869" y="54292"/>
                  <a:pt x="149829" y="64213"/>
                </a:cubicBezTo>
                <a:cubicBezTo>
                  <a:pt x="151746" y="68048"/>
                  <a:pt x="154692" y="71279"/>
                  <a:pt x="156964" y="74915"/>
                </a:cubicBezTo>
                <a:cubicBezTo>
                  <a:pt x="160639" y="80795"/>
                  <a:pt x="164565" y="86550"/>
                  <a:pt x="167666" y="92752"/>
                </a:cubicBezTo>
                <a:cubicBezTo>
                  <a:pt x="169348" y="96115"/>
                  <a:pt x="168574" y="100795"/>
                  <a:pt x="171233" y="103454"/>
                </a:cubicBezTo>
                <a:cubicBezTo>
                  <a:pt x="183499" y="115720"/>
                  <a:pt x="189882" y="116805"/>
                  <a:pt x="203340" y="121290"/>
                </a:cubicBezTo>
                <a:cubicBezTo>
                  <a:pt x="212853" y="120101"/>
                  <a:pt x="222447" y="119438"/>
                  <a:pt x="231879" y="117723"/>
                </a:cubicBezTo>
                <a:cubicBezTo>
                  <a:pt x="235579" y="117050"/>
                  <a:pt x="238933" y="115068"/>
                  <a:pt x="242581" y="114156"/>
                </a:cubicBezTo>
                <a:cubicBezTo>
                  <a:pt x="248463" y="112685"/>
                  <a:pt x="254472" y="111777"/>
                  <a:pt x="260417" y="110588"/>
                </a:cubicBezTo>
                <a:cubicBezTo>
                  <a:pt x="273497" y="111777"/>
                  <a:pt x="286724" y="111873"/>
                  <a:pt x="299658" y="114156"/>
                </a:cubicBezTo>
                <a:cubicBezTo>
                  <a:pt x="307064" y="115463"/>
                  <a:pt x="321062" y="121290"/>
                  <a:pt x="321062" y="121290"/>
                </a:cubicBezTo>
                <a:cubicBezTo>
                  <a:pt x="327524" y="127752"/>
                  <a:pt x="344507" y="141936"/>
                  <a:pt x="349601" y="153397"/>
                </a:cubicBezTo>
                <a:cubicBezTo>
                  <a:pt x="366579" y="191599"/>
                  <a:pt x="347726" y="161286"/>
                  <a:pt x="363871" y="185503"/>
                </a:cubicBezTo>
                <a:cubicBezTo>
                  <a:pt x="372361" y="210974"/>
                  <a:pt x="366833" y="200650"/>
                  <a:pt x="378140" y="217609"/>
                </a:cubicBezTo>
                <a:cubicBezTo>
                  <a:pt x="376951" y="222366"/>
                  <a:pt x="377712" y="228112"/>
                  <a:pt x="374573" y="231879"/>
                </a:cubicBezTo>
                <a:cubicBezTo>
                  <a:pt x="369666" y="237768"/>
                  <a:pt x="352787" y="240892"/>
                  <a:pt x="346034" y="242581"/>
                </a:cubicBezTo>
                <a:cubicBezTo>
                  <a:pt x="342467" y="244959"/>
                  <a:pt x="339167" y="247798"/>
                  <a:pt x="335332" y="249715"/>
                </a:cubicBezTo>
                <a:cubicBezTo>
                  <a:pt x="331969" y="251397"/>
                  <a:pt x="327917" y="251457"/>
                  <a:pt x="324630" y="253283"/>
                </a:cubicBezTo>
                <a:cubicBezTo>
                  <a:pt x="305427" y="263951"/>
                  <a:pt x="305524" y="265254"/>
                  <a:pt x="292524" y="278254"/>
                </a:cubicBezTo>
                <a:cubicBezTo>
                  <a:pt x="283556" y="305154"/>
                  <a:pt x="295653" y="271996"/>
                  <a:pt x="281822" y="299658"/>
                </a:cubicBezTo>
                <a:cubicBezTo>
                  <a:pt x="267057" y="329188"/>
                  <a:pt x="291561" y="290401"/>
                  <a:pt x="271119" y="321062"/>
                </a:cubicBezTo>
                <a:cubicBezTo>
                  <a:pt x="269930" y="324630"/>
                  <a:pt x="267552" y="328004"/>
                  <a:pt x="267552" y="331765"/>
                </a:cubicBezTo>
                <a:cubicBezTo>
                  <a:pt x="267552" y="344899"/>
                  <a:pt x="269262" y="358003"/>
                  <a:pt x="271119" y="371005"/>
                </a:cubicBezTo>
                <a:cubicBezTo>
                  <a:pt x="271651" y="374728"/>
                  <a:pt x="272861" y="378421"/>
                  <a:pt x="274687" y="381708"/>
                </a:cubicBezTo>
                <a:cubicBezTo>
                  <a:pt x="285355" y="400910"/>
                  <a:pt x="286658" y="400814"/>
                  <a:pt x="299658" y="413814"/>
                </a:cubicBezTo>
                <a:cubicBezTo>
                  <a:pt x="300847" y="417381"/>
                  <a:pt x="301745" y="421060"/>
                  <a:pt x="303226" y="424516"/>
                </a:cubicBezTo>
                <a:cubicBezTo>
                  <a:pt x="305321" y="429404"/>
                  <a:pt x="309831" y="433494"/>
                  <a:pt x="310360" y="438785"/>
                </a:cubicBezTo>
                <a:cubicBezTo>
                  <a:pt x="311080" y="445982"/>
                  <a:pt x="309731" y="453579"/>
                  <a:pt x="306793" y="460189"/>
                </a:cubicBezTo>
                <a:cubicBezTo>
                  <a:pt x="304744" y="464799"/>
                  <a:pt x="300073" y="467794"/>
                  <a:pt x="296091" y="470891"/>
                </a:cubicBezTo>
                <a:cubicBezTo>
                  <a:pt x="289322" y="476156"/>
                  <a:pt x="274687" y="485161"/>
                  <a:pt x="274687" y="485161"/>
                </a:cubicBezTo>
                <a:cubicBezTo>
                  <a:pt x="273498" y="488728"/>
                  <a:pt x="272801" y="492500"/>
                  <a:pt x="271119" y="495863"/>
                </a:cubicBezTo>
                <a:cubicBezTo>
                  <a:pt x="269202" y="499698"/>
                  <a:pt x="265025" y="502406"/>
                  <a:pt x="263985" y="506565"/>
                </a:cubicBezTo>
                <a:cubicBezTo>
                  <a:pt x="261373" y="517011"/>
                  <a:pt x="263822" y="528456"/>
                  <a:pt x="260417" y="538671"/>
                </a:cubicBezTo>
                <a:cubicBezTo>
                  <a:pt x="257525" y="547348"/>
                  <a:pt x="242032" y="553215"/>
                  <a:pt x="235446" y="556508"/>
                </a:cubicBezTo>
                <a:cubicBezTo>
                  <a:pt x="234257" y="561264"/>
                  <a:pt x="231186" y="565924"/>
                  <a:pt x="231879" y="570777"/>
                </a:cubicBezTo>
                <a:cubicBezTo>
                  <a:pt x="233361" y="581151"/>
                  <a:pt x="243475" y="582998"/>
                  <a:pt x="249715" y="588614"/>
                </a:cubicBezTo>
                <a:cubicBezTo>
                  <a:pt x="273050" y="609615"/>
                  <a:pt x="269857" y="606342"/>
                  <a:pt x="281822" y="624288"/>
                </a:cubicBezTo>
                <a:cubicBezTo>
                  <a:pt x="280633" y="630234"/>
                  <a:pt x="281262" y="636861"/>
                  <a:pt x="278254" y="642125"/>
                </a:cubicBezTo>
                <a:cubicBezTo>
                  <a:pt x="276127" y="645847"/>
                  <a:pt x="271813" y="648786"/>
                  <a:pt x="267552" y="649259"/>
                </a:cubicBezTo>
                <a:cubicBezTo>
                  <a:pt x="258135" y="650305"/>
                  <a:pt x="244850" y="645259"/>
                  <a:pt x="235446" y="642125"/>
                </a:cubicBezTo>
                <a:cubicBezTo>
                  <a:pt x="232752" y="639431"/>
                  <a:pt x="219560" y="624840"/>
                  <a:pt x="214042" y="624288"/>
                </a:cubicBezTo>
                <a:cubicBezTo>
                  <a:pt x="205675" y="623451"/>
                  <a:pt x="197394" y="626666"/>
                  <a:pt x="189070" y="627855"/>
                </a:cubicBezTo>
                <a:cubicBezTo>
                  <a:pt x="164529" y="636037"/>
                  <a:pt x="194340" y="624845"/>
                  <a:pt x="164099" y="642125"/>
                </a:cubicBezTo>
                <a:cubicBezTo>
                  <a:pt x="160834" y="643991"/>
                  <a:pt x="156964" y="644503"/>
                  <a:pt x="153397" y="645692"/>
                </a:cubicBezTo>
                <a:cubicBezTo>
                  <a:pt x="143884" y="644503"/>
                  <a:pt x="134290" y="643840"/>
                  <a:pt x="124858" y="642125"/>
                </a:cubicBezTo>
                <a:cubicBezTo>
                  <a:pt x="121158" y="641452"/>
                  <a:pt x="117216" y="640743"/>
                  <a:pt x="114156" y="638557"/>
                </a:cubicBezTo>
                <a:cubicBezTo>
                  <a:pt x="108682" y="634647"/>
                  <a:pt x="104643" y="629044"/>
                  <a:pt x="99886" y="624288"/>
                </a:cubicBezTo>
                <a:cubicBezTo>
                  <a:pt x="98697" y="620721"/>
                  <a:pt x="96319" y="617346"/>
                  <a:pt x="96319" y="613586"/>
                </a:cubicBezTo>
                <a:cubicBezTo>
                  <a:pt x="96319" y="610105"/>
                  <a:pt x="104905" y="577943"/>
                  <a:pt x="96319" y="567210"/>
                </a:cubicBezTo>
                <a:cubicBezTo>
                  <a:pt x="91289" y="560922"/>
                  <a:pt x="81966" y="558858"/>
                  <a:pt x="74915" y="556508"/>
                </a:cubicBezTo>
                <a:cubicBezTo>
                  <a:pt x="71348" y="552941"/>
                  <a:pt x="66663" y="550216"/>
                  <a:pt x="64213" y="545806"/>
                </a:cubicBezTo>
                <a:cubicBezTo>
                  <a:pt x="60561" y="539232"/>
                  <a:pt x="60441" y="531129"/>
                  <a:pt x="57078" y="524402"/>
                </a:cubicBezTo>
                <a:cubicBezTo>
                  <a:pt x="48261" y="506769"/>
                  <a:pt x="51625" y="515177"/>
                  <a:pt x="46376" y="499430"/>
                </a:cubicBezTo>
                <a:cubicBezTo>
                  <a:pt x="46679" y="497310"/>
                  <a:pt x="48981" y="470551"/>
                  <a:pt x="53511" y="463757"/>
                </a:cubicBezTo>
                <a:cubicBezTo>
                  <a:pt x="56310" y="459559"/>
                  <a:pt x="59833" y="455558"/>
                  <a:pt x="64213" y="453055"/>
                </a:cubicBezTo>
                <a:cubicBezTo>
                  <a:pt x="68470" y="450622"/>
                  <a:pt x="73726" y="450676"/>
                  <a:pt x="78482" y="449487"/>
                </a:cubicBezTo>
                <a:cubicBezTo>
                  <a:pt x="83239" y="451865"/>
                  <a:pt x="88667" y="453217"/>
                  <a:pt x="92752" y="456622"/>
                </a:cubicBezTo>
                <a:cubicBezTo>
                  <a:pt x="100366" y="462967"/>
                  <a:pt x="99938" y="469823"/>
                  <a:pt x="103454" y="478026"/>
                </a:cubicBezTo>
                <a:cubicBezTo>
                  <a:pt x="105549" y="482914"/>
                  <a:pt x="107852" y="487736"/>
                  <a:pt x="110588" y="492296"/>
                </a:cubicBezTo>
                <a:cubicBezTo>
                  <a:pt x="118542" y="505553"/>
                  <a:pt x="124157" y="514899"/>
                  <a:pt x="135560" y="524402"/>
                </a:cubicBezTo>
                <a:cubicBezTo>
                  <a:pt x="138854" y="527147"/>
                  <a:pt x="142427" y="529620"/>
                  <a:pt x="146262" y="531537"/>
                </a:cubicBezTo>
                <a:cubicBezTo>
                  <a:pt x="149625" y="533219"/>
                  <a:pt x="153397" y="533915"/>
                  <a:pt x="156964" y="535104"/>
                </a:cubicBezTo>
                <a:cubicBezTo>
                  <a:pt x="157187" y="535067"/>
                  <a:pt x="184446" y="531668"/>
                  <a:pt x="189070" y="527969"/>
                </a:cubicBezTo>
                <a:cubicBezTo>
                  <a:pt x="192418" y="525291"/>
                  <a:pt x="193827" y="520834"/>
                  <a:pt x="196205" y="517267"/>
                </a:cubicBezTo>
                <a:cubicBezTo>
                  <a:pt x="197394" y="513700"/>
                  <a:pt x="199772" y="510325"/>
                  <a:pt x="199772" y="506565"/>
                </a:cubicBezTo>
                <a:cubicBezTo>
                  <a:pt x="199772" y="496978"/>
                  <a:pt x="199481" y="487036"/>
                  <a:pt x="196205" y="478026"/>
                </a:cubicBezTo>
                <a:cubicBezTo>
                  <a:pt x="194481" y="473285"/>
                  <a:pt x="189300" y="470646"/>
                  <a:pt x="185503" y="467324"/>
                </a:cubicBezTo>
                <a:cubicBezTo>
                  <a:pt x="179773" y="462310"/>
                  <a:pt x="173824" y="457533"/>
                  <a:pt x="167666" y="453055"/>
                </a:cubicBezTo>
                <a:cubicBezTo>
                  <a:pt x="160731" y="448011"/>
                  <a:pt x="153397" y="443542"/>
                  <a:pt x="146262" y="438785"/>
                </a:cubicBezTo>
                <a:lnTo>
                  <a:pt x="135560" y="431651"/>
                </a:lnTo>
                <a:cubicBezTo>
                  <a:pt x="130803" y="424516"/>
                  <a:pt x="124001" y="418381"/>
                  <a:pt x="121290" y="410246"/>
                </a:cubicBezTo>
                <a:cubicBezTo>
                  <a:pt x="116367" y="395477"/>
                  <a:pt x="119809" y="402673"/>
                  <a:pt x="110588" y="388842"/>
                </a:cubicBezTo>
                <a:cubicBezTo>
                  <a:pt x="111777" y="374573"/>
                  <a:pt x="112380" y="360242"/>
                  <a:pt x="114156" y="346034"/>
                </a:cubicBezTo>
                <a:cubicBezTo>
                  <a:pt x="115235" y="337406"/>
                  <a:pt x="122788" y="316570"/>
                  <a:pt x="124858" y="310360"/>
                </a:cubicBezTo>
                <a:lnTo>
                  <a:pt x="131993" y="288956"/>
                </a:lnTo>
                <a:lnTo>
                  <a:pt x="135560" y="278254"/>
                </a:lnTo>
                <a:cubicBezTo>
                  <a:pt x="134371" y="271119"/>
                  <a:pt x="134071" y="263778"/>
                  <a:pt x="131993" y="256850"/>
                </a:cubicBezTo>
                <a:cubicBezTo>
                  <a:pt x="128589" y="245503"/>
                  <a:pt x="123254" y="241558"/>
                  <a:pt x="117723" y="231879"/>
                </a:cubicBezTo>
                <a:cubicBezTo>
                  <a:pt x="116389" y="229545"/>
                  <a:pt x="107315" y="209320"/>
                  <a:pt x="103454" y="206907"/>
                </a:cubicBezTo>
                <a:cubicBezTo>
                  <a:pt x="84583" y="195112"/>
                  <a:pt x="111778" y="211663"/>
                  <a:pt x="96319" y="21047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CustomShape 15"/>
          <p:cNvSpPr/>
          <p:nvPr/>
        </p:nvSpPr>
        <p:spPr>
          <a:xfrm>
            <a:off x="9174960" y="6039360"/>
            <a:ext cx="67680" cy="110520"/>
          </a:xfrm>
          <a:custGeom>
            <a:avLst/>
            <a:gdLst/>
            <a:ahLst/>
            <a:rect l="l" t="t" r="r" b="b"/>
            <a:pathLst>
              <a:path w="71347" h="114248">
                <a:moveTo>
                  <a:pt x="35674" y="114156"/>
                </a:moveTo>
                <a:cubicBezTo>
                  <a:pt x="34485" y="112372"/>
                  <a:pt x="35621" y="89904"/>
                  <a:pt x="32106" y="78482"/>
                </a:cubicBezTo>
                <a:cubicBezTo>
                  <a:pt x="30622" y="73660"/>
                  <a:pt x="25814" y="70230"/>
                  <a:pt x="21404" y="67780"/>
                </a:cubicBezTo>
                <a:cubicBezTo>
                  <a:pt x="14830" y="64128"/>
                  <a:pt x="0" y="60645"/>
                  <a:pt x="0" y="60645"/>
                </a:cubicBezTo>
                <a:cubicBezTo>
                  <a:pt x="37" y="60422"/>
                  <a:pt x="3436" y="33163"/>
                  <a:pt x="7135" y="28539"/>
                </a:cubicBezTo>
                <a:cubicBezTo>
                  <a:pt x="9813" y="25191"/>
                  <a:pt x="14270" y="23782"/>
                  <a:pt x="17837" y="21404"/>
                </a:cubicBezTo>
                <a:cubicBezTo>
                  <a:pt x="20215" y="17837"/>
                  <a:pt x="21623" y="13380"/>
                  <a:pt x="24971" y="10702"/>
                </a:cubicBezTo>
                <a:cubicBezTo>
                  <a:pt x="27908" y="8353"/>
                  <a:pt x="32310" y="8817"/>
                  <a:pt x="35674" y="7135"/>
                </a:cubicBezTo>
                <a:cubicBezTo>
                  <a:pt x="39509" y="5218"/>
                  <a:pt x="42809" y="2378"/>
                  <a:pt x="46376" y="0"/>
                </a:cubicBezTo>
                <a:cubicBezTo>
                  <a:pt x="52321" y="1189"/>
                  <a:pt x="59167" y="205"/>
                  <a:pt x="64212" y="3568"/>
                </a:cubicBezTo>
                <a:cubicBezTo>
                  <a:pt x="67341" y="5654"/>
                  <a:pt x="66868" y="10622"/>
                  <a:pt x="67780" y="14270"/>
                </a:cubicBezTo>
                <a:cubicBezTo>
                  <a:pt x="69251" y="20152"/>
                  <a:pt x="70158" y="26161"/>
                  <a:pt x="71347" y="32106"/>
                </a:cubicBezTo>
                <a:cubicBezTo>
                  <a:pt x="64465" y="66521"/>
                  <a:pt x="72893" y="36149"/>
                  <a:pt x="60645" y="60645"/>
                </a:cubicBezTo>
                <a:cubicBezTo>
                  <a:pt x="54841" y="72253"/>
                  <a:pt x="60169" y="71823"/>
                  <a:pt x="49943" y="82049"/>
                </a:cubicBezTo>
                <a:cubicBezTo>
                  <a:pt x="46911" y="85081"/>
                  <a:pt x="41158" y="85349"/>
                  <a:pt x="39241" y="89184"/>
                </a:cubicBezTo>
                <a:cubicBezTo>
                  <a:pt x="38177" y="91311"/>
                  <a:pt x="36863" y="115940"/>
                  <a:pt x="35674" y="114156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5" name="CustomShape 16"/>
          <p:cNvSpPr/>
          <p:nvPr/>
        </p:nvSpPr>
        <p:spPr>
          <a:xfrm>
            <a:off x="7861680" y="5964120"/>
            <a:ext cx="521280" cy="446040"/>
          </a:xfrm>
          <a:custGeom>
            <a:avLst/>
            <a:gdLst/>
            <a:ahLst/>
            <a:rect l="l" t="t" r="r" b="b"/>
            <a:pathLst>
              <a:path w="525050" h="449584">
                <a:moveTo>
                  <a:pt x="228939" y="413813"/>
                </a:moveTo>
                <a:cubicBezTo>
                  <a:pt x="230722" y="416191"/>
                  <a:pt x="216313" y="410400"/>
                  <a:pt x="211102" y="406678"/>
                </a:cubicBezTo>
                <a:cubicBezTo>
                  <a:pt x="207613" y="404186"/>
                  <a:pt x="206712" y="399270"/>
                  <a:pt x="203967" y="395976"/>
                </a:cubicBezTo>
                <a:cubicBezTo>
                  <a:pt x="195383" y="385675"/>
                  <a:pt x="193087" y="385155"/>
                  <a:pt x="182563" y="378140"/>
                </a:cubicBezTo>
                <a:cubicBezTo>
                  <a:pt x="180185" y="374573"/>
                  <a:pt x="178173" y="370732"/>
                  <a:pt x="175428" y="367438"/>
                </a:cubicBezTo>
                <a:cubicBezTo>
                  <a:pt x="172198" y="363562"/>
                  <a:pt x="168602" y="359965"/>
                  <a:pt x="164726" y="356735"/>
                </a:cubicBezTo>
                <a:cubicBezTo>
                  <a:pt x="143106" y="338718"/>
                  <a:pt x="130288" y="348204"/>
                  <a:pt x="93379" y="346033"/>
                </a:cubicBezTo>
                <a:cubicBezTo>
                  <a:pt x="89812" y="343655"/>
                  <a:pt x="85500" y="342125"/>
                  <a:pt x="82677" y="338899"/>
                </a:cubicBezTo>
                <a:cubicBezTo>
                  <a:pt x="77030" y="332446"/>
                  <a:pt x="73164" y="324630"/>
                  <a:pt x="68408" y="317495"/>
                </a:cubicBezTo>
                <a:cubicBezTo>
                  <a:pt x="58324" y="302368"/>
                  <a:pt x="63190" y="310626"/>
                  <a:pt x="54138" y="292523"/>
                </a:cubicBezTo>
                <a:cubicBezTo>
                  <a:pt x="52909" y="282689"/>
                  <a:pt x="52503" y="264279"/>
                  <a:pt x="47004" y="253282"/>
                </a:cubicBezTo>
                <a:cubicBezTo>
                  <a:pt x="36582" y="232437"/>
                  <a:pt x="42279" y="252799"/>
                  <a:pt x="36301" y="231878"/>
                </a:cubicBezTo>
                <a:cubicBezTo>
                  <a:pt x="31805" y="216142"/>
                  <a:pt x="34297" y="220587"/>
                  <a:pt x="29167" y="206906"/>
                </a:cubicBezTo>
                <a:cubicBezTo>
                  <a:pt x="26919" y="200910"/>
                  <a:pt x="25426" y="194500"/>
                  <a:pt x="22032" y="189070"/>
                </a:cubicBezTo>
                <a:cubicBezTo>
                  <a:pt x="19358" y="184792"/>
                  <a:pt x="14560" y="182244"/>
                  <a:pt x="11330" y="178368"/>
                </a:cubicBezTo>
                <a:cubicBezTo>
                  <a:pt x="8585" y="175074"/>
                  <a:pt x="6573" y="171233"/>
                  <a:pt x="4195" y="167666"/>
                </a:cubicBezTo>
                <a:cubicBezTo>
                  <a:pt x="538" y="156692"/>
                  <a:pt x="-3055" y="151814"/>
                  <a:pt x="4195" y="139127"/>
                </a:cubicBezTo>
                <a:cubicBezTo>
                  <a:pt x="6322" y="135404"/>
                  <a:pt x="10979" y="133733"/>
                  <a:pt x="14897" y="131992"/>
                </a:cubicBezTo>
                <a:cubicBezTo>
                  <a:pt x="14916" y="131984"/>
                  <a:pt x="41643" y="123077"/>
                  <a:pt x="47004" y="121290"/>
                </a:cubicBezTo>
                <a:lnTo>
                  <a:pt x="57706" y="117723"/>
                </a:lnTo>
                <a:cubicBezTo>
                  <a:pt x="61273" y="114155"/>
                  <a:pt x="65311" y="111003"/>
                  <a:pt x="68408" y="107020"/>
                </a:cubicBezTo>
                <a:cubicBezTo>
                  <a:pt x="73672" y="100251"/>
                  <a:pt x="82677" y="85616"/>
                  <a:pt x="82677" y="85616"/>
                </a:cubicBezTo>
                <a:cubicBezTo>
                  <a:pt x="86747" y="73407"/>
                  <a:pt x="92227" y="50711"/>
                  <a:pt x="104081" y="42808"/>
                </a:cubicBezTo>
                <a:lnTo>
                  <a:pt x="114783" y="35673"/>
                </a:lnTo>
                <a:cubicBezTo>
                  <a:pt x="117161" y="32106"/>
                  <a:pt x="118691" y="27794"/>
                  <a:pt x="121918" y="24971"/>
                </a:cubicBezTo>
                <a:cubicBezTo>
                  <a:pt x="133638" y="14717"/>
                  <a:pt x="140807" y="10739"/>
                  <a:pt x="154024" y="7134"/>
                </a:cubicBezTo>
                <a:cubicBezTo>
                  <a:pt x="163484" y="4554"/>
                  <a:pt x="182563" y="0"/>
                  <a:pt x="182563" y="0"/>
                </a:cubicBezTo>
                <a:cubicBezTo>
                  <a:pt x="201589" y="1189"/>
                  <a:pt x="220664" y="1760"/>
                  <a:pt x="239641" y="3567"/>
                </a:cubicBezTo>
                <a:cubicBezTo>
                  <a:pt x="255968" y="5122"/>
                  <a:pt x="254949" y="6921"/>
                  <a:pt x="268180" y="10702"/>
                </a:cubicBezTo>
                <a:cubicBezTo>
                  <a:pt x="272894" y="12049"/>
                  <a:pt x="277735" y="12922"/>
                  <a:pt x="282449" y="14269"/>
                </a:cubicBezTo>
                <a:cubicBezTo>
                  <a:pt x="286065" y="15302"/>
                  <a:pt x="289503" y="16925"/>
                  <a:pt x="293151" y="17837"/>
                </a:cubicBezTo>
                <a:lnTo>
                  <a:pt x="321690" y="24971"/>
                </a:lnTo>
                <a:cubicBezTo>
                  <a:pt x="325257" y="27349"/>
                  <a:pt x="328557" y="30189"/>
                  <a:pt x="332392" y="32106"/>
                </a:cubicBezTo>
                <a:cubicBezTo>
                  <a:pt x="335755" y="33788"/>
                  <a:pt x="339965" y="33587"/>
                  <a:pt x="343094" y="35673"/>
                </a:cubicBezTo>
                <a:cubicBezTo>
                  <a:pt x="369820" y="53490"/>
                  <a:pt x="339048" y="41458"/>
                  <a:pt x="364498" y="49943"/>
                </a:cubicBezTo>
                <a:cubicBezTo>
                  <a:pt x="381262" y="66707"/>
                  <a:pt x="372404" y="56450"/>
                  <a:pt x="389470" y="82049"/>
                </a:cubicBezTo>
                <a:cubicBezTo>
                  <a:pt x="391848" y="85616"/>
                  <a:pt x="394687" y="88916"/>
                  <a:pt x="396604" y="92751"/>
                </a:cubicBezTo>
                <a:cubicBezTo>
                  <a:pt x="398982" y="97507"/>
                  <a:pt x="401644" y="102132"/>
                  <a:pt x="403739" y="107020"/>
                </a:cubicBezTo>
                <a:cubicBezTo>
                  <a:pt x="405220" y="110477"/>
                  <a:pt x="405625" y="114359"/>
                  <a:pt x="407307" y="117723"/>
                </a:cubicBezTo>
                <a:cubicBezTo>
                  <a:pt x="413950" y="131010"/>
                  <a:pt x="415280" y="127292"/>
                  <a:pt x="425143" y="139127"/>
                </a:cubicBezTo>
                <a:cubicBezTo>
                  <a:pt x="427888" y="142421"/>
                  <a:pt x="429246" y="146797"/>
                  <a:pt x="432278" y="149829"/>
                </a:cubicBezTo>
                <a:cubicBezTo>
                  <a:pt x="435310" y="152860"/>
                  <a:pt x="439686" y="154218"/>
                  <a:pt x="442980" y="156963"/>
                </a:cubicBezTo>
                <a:cubicBezTo>
                  <a:pt x="446856" y="160193"/>
                  <a:pt x="449700" y="164568"/>
                  <a:pt x="453682" y="167666"/>
                </a:cubicBezTo>
                <a:cubicBezTo>
                  <a:pt x="472080" y="181976"/>
                  <a:pt x="469641" y="180120"/>
                  <a:pt x="485788" y="185502"/>
                </a:cubicBezTo>
                <a:cubicBezTo>
                  <a:pt x="511390" y="202571"/>
                  <a:pt x="501128" y="193709"/>
                  <a:pt x="517895" y="210474"/>
                </a:cubicBezTo>
                <a:cubicBezTo>
                  <a:pt x="520273" y="217609"/>
                  <a:pt x="525424" y="224368"/>
                  <a:pt x="525029" y="231878"/>
                </a:cubicBezTo>
                <a:cubicBezTo>
                  <a:pt x="521143" y="305713"/>
                  <a:pt x="525899" y="277473"/>
                  <a:pt x="517895" y="317495"/>
                </a:cubicBezTo>
                <a:cubicBezTo>
                  <a:pt x="516706" y="349601"/>
                  <a:pt x="516464" y="381756"/>
                  <a:pt x="514327" y="413813"/>
                </a:cubicBezTo>
                <a:cubicBezTo>
                  <a:pt x="514077" y="417565"/>
                  <a:pt x="513109" y="421579"/>
                  <a:pt x="510760" y="424515"/>
                </a:cubicBezTo>
                <a:cubicBezTo>
                  <a:pt x="508082" y="427863"/>
                  <a:pt x="503352" y="428905"/>
                  <a:pt x="500058" y="431650"/>
                </a:cubicBezTo>
                <a:cubicBezTo>
                  <a:pt x="496182" y="434880"/>
                  <a:pt x="493554" y="439554"/>
                  <a:pt x="489356" y="442352"/>
                </a:cubicBezTo>
                <a:cubicBezTo>
                  <a:pt x="486287" y="444398"/>
                  <a:pt x="466283" y="449012"/>
                  <a:pt x="464384" y="449487"/>
                </a:cubicBezTo>
                <a:cubicBezTo>
                  <a:pt x="423613" y="448251"/>
                  <a:pt x="372337" y="453229"/>
                  <a:pt x="328825" y="442352"/>
                </a:cubicBezTo>
                <a:cubicBezTo>
                  <a:pt x="325177" y="441440"/>
                  <a:pt x="321739" y="439818"/>
                  <a:pt x="318123" y="438785"/>
                </a:cubicBezTo>
                <a:cubicBezTo>
                  <a:pt x="313409" y="437438"/>
                  <a:pt x="308567" y="436564"/>
                  <a:pt x="303853" y="435217"/>
                </a:cubicBezTo>
                <a:cubicBezTo>
                  <a:pt x="300237" y="434184"/>
                  <a:pt x="296779" y="432639"/>
                  <a:pt x="293151" y="431650"/>
                </a:cubicBezTo>
                <a:cubicBezTo>
                  <a:pt x="283691" y="429070"/>
                  <a:pt x="273915" y="427616"/>
                  <a:pt x="264612" y="424515"/>
                </a:cubicBezTo>
                <a:lnTo>
                  <a:pt x="243208" y="417381"/>
                </a:lnTo>
                <a:lnTo>
                  <a:pt x="221804" y="403111"/>
                </a:lnTo>
                <a:cubicBezTo>
                  <a:pt x="218237" y="400733"/>
                  <a:pt x="215169" y="397332"/>
                  <a:pt x="211102" y="395976"/>
                </a:cubicBezTo>
                <a:cubicBezTo>
                  <a:pt x="207535" y="394787"/>
                  <a:pt x="204087" y="391671"/>
                  <a:pt x="200400" y="392409"/>
                </a:cubicBezTo>
                <a:cubicBezTo>
                  <a:pt x="197102" y="393069"/>
                  <a:pt x="227156" y="411435"/>
                  <a:pt x="228939" y="413813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6" name="CustomShape 17"/>
          <p:cNvSpPr/>
          <p:nvPr/>
        </p:nvSpPr>
        <p:spPr>
          <a:xfrm>
            <a:off x="7102440" y="5935680"/>
            <a:ext cx="422280" cy="502920"/>
          </a:xfrm>
          <a:custGeom>
            <a:avLst/>
            <a:gdLst/>
            <a:ahLst/>
            <a:rect l="l" t="t" r="r" b="b"/>
            <a:pathLst>
              <a:path w="425966" h="506686">
                <a:moveTo>
                  <a:pt x="356736" y="446041"/>
                </a:moveTo>
                <a:cubicBezTo>
                  <a:pt x="353763" y="446635"/>
                  <a:pt x="345356" y="435807"/>
                  <a:pt x="338899" y="431771"/>
                </a:cubicBezTo>
                <a:cubicBezTo>
                  <a:pt x="335710" y="429778"/>
                  <a:pt x="331951" y="428419"/>
                  <a:pt x="328197" y="428204"/>
                </a:cubicBezTo>
                <a:cubicBezTo>
                  <a:pt x="290188" y="426032"/>
                  <a:pt x="252093" y="425825"/>
                  <a:pt x="214041" y="424636"/>
                </a:cubicBezTo>
                <a:cubicBezTo>
                  <a:pt x="206906" y="425825"/>
                  <a:pt x="199314" y="425422"/>
                  <a:pt x="192637" y="428204"/>
                </a:cubicBezTo>
                <a:cubicBezTo>
                  <a:pt x="184722" y="431502"/>
                  <a:pt x="179552" y="440393"/>
                  <a:pt x="171233" y="442473"/>
                </a:cubicBezTo>
                <a:lnTo>
                  <a:pt x="156964" y="446041"/>
                </a:lnTo>
                <a:cubicBezTo>
                  <a:pt x="153397" y="444852"/>
                  <a:pt x="148921" y="445132"/>
                  <a:pt x="146262" y="442473"/>
                </a:cubicBezTo>
                <a:cubicBezTo>
                  <a:pt x="143603" y="439814"/>
                  <a:pt x="143606" y="435419"/>
                  <a:pt x="142694" y="431771"/>
                </a:cubicBezTo>
                <a:cubicBezTo>
                  <a:pt x="141223" y="425889"/>
                  <a:pt x="140316" y="419880"/>
                  <a:pt x="139127" y="413934"/>
                </a:cubicBezTo>
                <a:cubicBezTo>
                  <a:pt x="140316" y="400854"/>
                  <a:pt x="140836" y="387695"/>
                  <a:pt x="142694" y="374693"/>
                </a:cubicBezTo>
                <a:cubicBezTo>
                  <a:pt x="143226" y="370970"/>
                  <a:pt x="143913" y="366927"/>
                  <a:pt x="146262" y="363991"/>
                </a:cubicBezTo>
                <a:cubicBezTo>
                  <a:pt x="151290" y="357706"/>
                  <a:pt x="160617" y="355639"/>
                  <a:pt x="167666" y="353289"/>
                </a:cubicBezTo>
                <a:cubicBezTo>
                  <a:pt x="184314" y="354478"/>
                  <a:pt x="201021" y="355014"/>
                  <a:pt x="217609" y="356857"/>
                </a:cubicBezTo>
                <a:cubicBezTo>
                  <a:pt x="241124" y="359470"/>
                  <a:pt x="222933" y="363405"/>
                  <a:pt x="242580" y="356857"/>
                </a:cubicBezTo>
                <a:cubicBezTo>
                  <a:pt x="243769" y="353290"/>
                  <a:pt x="246148" y="349915"/>
                  <a:pt x="246148" y="346155"/>
                </a:cubicBezTo>
                <a:cubicBezTo>
                  <a:pt x="246148" y="328782"/>
                  <a:pt x="235458" y="309295"/>
                  <a:pt x="217609" y="303346"/>
                </a:cubicBezTo>
                <a:lnTo>
                  <a:pt x="206907" y="299779"/>
                </a:lnTo>
                <a:cubicBezTo>
                  <a:pt x="179619" y="279314"/>
                  <a:pt x="205793" y="297614"/>
                  <a:pt x="178368" y="281942"/>
                </a:cubicBezTo>
                <a:cubicBezTo>
                  <a:pt x="174645" y="279815"/>
                  <a:pt x="171501" y="276724"/>
                  <a:pt x="167666" y="274807"/>
                </a:cubicBezTo>
                <a:cubicBezTo>
                  <a:pt x="164303" y="273125"/>
                  <a:pt x="160592" y="272229"/>
                  <a:pt x="156964" y="271240"/>
                </a:cubicBezTo>
                <a:cubicBezTo>
                  <a:pt x="151973" y="269879"/>
                  <a:pt x="127299" y="264642"/>
                  <a:pt x="117723" y="260538"/>
                </a:cubicBezTo>
                <a:cubicBezTo>
                  <a:pt x="86865" y="247314"/>
                  <a:pt x="117849" y="258201"/>
                  <a:pt x="92751" y="249836"/>
                </a:cubicBezTo>
                <a:cubicBezTo>
                  <a:pt x="85616" y="242701"/>
                  <a:pt x="76944" y="236827"/>
                  <a:pt x="71347" y="228432"/>
                </a:cubicBezTo>
                <a:lnTo>
                  <a:pt x="49943" y="196326"/>
                </a:lnTo>
                <a:lnTo>
                  <a:pt x="35674" y="174921"/>
                </a:lnTo>
                <a:lnTo>
                  <a:pt x="28539" y="164219"/>
                </a:lnTo>
                <a:cubicBezTo>
                  <a:pt x="19854" y="138164"/>
                  <a:pt x="23228" y="150111"/>
                  <a:pt x="17837" y="128546"/>
                </a:cubicBezTo>
                <a:cubicBezTo>
                  <a:pt x="19026" y="121411"/>
                  <a:pt x="19835" y="114203"/>
                  <a:pt x="21404" y="107142"/>
                </a:cubicBezTo>
                <a:cubicBezTo>
                  <a:pt x="22220" y="103471"/>
                  <a:pt x="24972" y="100200"/>
                  <a:pt x="24972" y="96440"/>
                </a:cubicBezTo>
                <a:cubicBezTo>
                  <a:pt x="24972" y="88031"/>
                  <a:pt x="23053" y="79713"/>
                  <a:pt x="21404" y="71468"/>
                </a:cubicBezTo>
                <a:cubicBezTo>
                  <a:pt x="20667" y="67781"/>
                  <a:pt x="19663" y="64053"/>
                  <a:pt x="17837" y="60766"/>
                </a:cubicBezTo>
                <a:cubicBezTo>
                  <a:pt x="13673" y="53270"/>
                  <a:pt x="3567" y="39362"/>
                  <a:pt x="3567" y="39362"/>
                </a:cubicBezTo>
                <a:cubicBezTo>
                  <a:pt x="2378" y="35795"/>
                  <a:pt x="0" y="32420"/>
                  <a:pt x="0" y="28660"/>
                </a:cubicBezTo>
                <a:cubicBezTo>
                  <a:pt x="0" y="16430"/>
                  <a:pt x="4756" y="17108"/>
                  <a:pt x="14269" y="14390"/>
                </a:cubicBezTo>
                <a:cubicBezTo>
                  <a:pt x="18983" y="13043"/>
                  <a:pt x="23782" y="12012"/>
                  <a:pt x="28539" y="10823"/>
                </a:cubicBezTo>
                <a:cubicBezTo>
                  <a:pt x="32106" y="8445"/>
                  <a:pt x="35227" y="5193"/>
                  <a:pt x="39241" y="3688"/>
                </a:cubicBezTo>
                <a:cubicBezTo>
                  <a:pt x="58946" y="-3701"/>
                  <a:pt x="79783" y="2013"/>
                  <a:pt x="99886" y="3688"/>
                </a:cubicBezTo>
                <a:cubicBezTo>
                  <a:pt x="107448" y="6209"/>
                  <a:pt x="118799" y="9433"/>
                  <a:pt x="124857" y="14390"/>
                </a:cubicBezTo>
                <a:cubicBezTo>
                  <a:pt x="133968" y="21844"/>
                  <a:pt x="141505" y="31038"/>
                  <a:pt x="149829" y="39362"/>
                </a:cubicBezTo>
                <a:cubicBezTo>
                  <a:pt x="154585" y="44118"/>
                  <a:pt x="160062" y="48250"/>
                  <a:pt x="164098" y="53631"/>
                </a:cubicBezTo>
                <a:cubicBezTo>
                  <a:pt x="167665" y="58388"/>
                  <a:pt x="170885" y="63426"/>
                  <a:pt x="174800" y="67901"/>
                </a:cubicBezTo>
                <a:cubicBezTo>
                  <a:pt x="179230" y="72963"/>
                  <a:pt x="183817" y="77968"/>
                  <a:pt x="189070" y="82170"/>
                </a:cubicBezTo>
                <a:cubicBezTo>
                  <a:pt x="195766" y="87527"/>
                  <a:pt x="204411" y="90377"/>
                  <a:pt x="210474" y="96440"/>
                </a:cubicBezTo>
                <a:cubicBezTo>
                  <a:pt x="223835" y="109801"/>
                  <a:pt x="216390" y="105547"/>
                  <a:pt x="231878" y="110709"/>
                </a:cubicBezTo>
                <a:cubicBezTo>
                  <a:pt x="242064" y="109577"/>
                  <a:pt x="262729" y="109552"/>
                  <a:pt x="274686" y="103574"/>
                </a:cubicBezTo>
                <a:cubicBezTo>
                  <a:pt x="278521" y="101657"/>
                  <a:pt x="281471" y="98181"/>
                  <a:pt x="285389" y="96440"/>
                </a:cubicBezTo>
                <a:cubicBezTo>
                  <a:pt x="292262" y="93386"/>
                  <a:pt x="306793" y="89305"/>
                  <a:pt x="306793" y="89305"/>
                </a:cubicBezTo>
                <a:cubicBezTo>
                  <a:pt x="315117" y="90494"/>
                  <a:pt x="324080" y="89457"/>
                  <a:pt x="331764" y="92872"/>
                </a:cubicBezTo>
                <a:cubicBezTo>
                  <a:pt x="340931" y="96946"/>
                  <a:pt x="340302" y="108063"/>
                  <a:pt x="335332" y="114276"/>
                </a:cubicBezTo>
                <a:cubicBezTo>
                  <a:pt x="332653" y="117624"/>
                  <a:pt x="328197" y="119033"/>
                  <a:pt x="324629" y="121411"/>
                </a:cubicBezTo>
                <a:cubicBezTo>
                  <a:pt x="308274" y="145944"/>
                  <a:pt x="313071" y="134680"/>
                  <a:pt x="306793" y="153517"/>
                </a:cubicBezTo>
                <a:cubicBezTo>
                  <a:pt x="307632" y="156875"/>
                  <a:pt x="311601" y="174302"/>
                  <a:pt x="313927" y="178489"/>
                </a:cubicBezTo>
                <a:cubicBezTo>
                  <a:pt x="318091" y="185985"/>
                  <a:pt x="323440" y="192758"/>
                  <a:pt x="328197" y="199893"/>
                </a:cubicBezTo>
                <a:cubicBezTo>
                  <a:pt x="330575" y="203460"/>
                  <a:pt x="332759" y="207165"/>
                  <a:pt x="335332" y="210595"/>
                </a:cubicBezTo>
                <a:cubicBezTo>
                  <a:pt x="338899" y="215351"/>
                  <a:pt x="342736" y="219917"/>
                  <a:pt x="346034" y="224864"/>
                </a:cubicBezTo>
                <a:cubicBezTo>
                  <a:pt x="353672" y="236321"/>
                  <a:pt x="372626" y="270592"/>
                  <a:pt x="374572" y="278375"/>
                </a:cubicBezTo>
                <a:cubicBezTo>
                  <a:pt x="375761" y="283131"/>
                  <a:pt x="376731" y="287948"/>
                  <a:pt x="378140" y="292644"/>
                </a:cubicBezTo>
                <a:cubicBezTo>
                  <a:pt x="380301" y="299847"/>
                  <a:pt x="383451" y="306752"/>
                  <a:pt x="385275" y="314048"/>
                </a:cubicBezTo>
                <a:cubicBezTo>
                  <a:pt x="386464" y="318805"/>
                  <a:pt x="386649" y="323933"/>
                  <a:pt x="388842" y="328318"/>
                </a:cubicBezTo>
                <a:cubicBezTo>
                  <a:pt x="392677" y="335988"/>
                  <a:pt x="398355" y="342587"/>
                  <a:pt x="403111" y="349722"/>
                </a:cubicBezTo>
                <a:lnTo>
                  <a:pt x="410246" y="360424"/>
                </a:lnTo>
                <a:lnTo>
                  <a:pt x="417381" y="371126"/>
                </a:lnTo>
                <a:cubicBezTo>
                  <a:pt x="427821" y="412889"/>
                  <a:pt x="428405" y="403136"/>
                  <a:pt x="420948" y="460310"/>
                </a:cubicBezTo>
                <a:cubicBezTo>
                  <a:pt x="420250" y="465663"/>
                  <a:pt x="413542" y="486925"/>
                  <a:pt x="406679" y="492416"/>
                </a:cubicBezTo>
                <a:cubicBezTo>
                  <a:pt x="403743" y="494765"/>
                  <a:pt x="399340" y="494302"/>
                  <a:pt x="395977" y="495984"/>
                </a:cubicBezTo>
                <a:cubicBezTo>
                  <a:pt x="371343" y="508301"/>
                  <a:pt x="400702" y="499261"/>
                  <a:pt x="371005" y="506686"/>
                </a:cubicBezTo>
                <a:cubicBezTo>
                  <a:pt x="367438" y="505497"/>
                  <a:pt x="363666" y="504800"/>
                  <a:pt x="360303" y="503118"/>
                </a:cubicBezTo>
                <a:cubicBezTo>
                  <a:pt x="334809" y="490371"/>
                  <a:pt x="348973" y="482323"/>
                  <a:pt x="353168" y="442473"/>
                </a:cubicBezTo>
                <a:cubicBezTo>
                  <a:pt x="353681" y="437597"/>
                  <a:pt x="355389" y="432918"/>
                  <a:pt x="356736" y="428204"/>
                </a:cubicBezTo>
                <a:cubicBezTo>
                  <a:pt x="357769" y="424588"/>
                  <a:pt x="359709" y="445447"/>
                  <a:pt x="356736" y="446041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7" name="CustomShape 18"/>
          <p:cNvSpPr/>
          <p:nvPr/>
        </p:nvSpPr>
        <p:spPr>
          <a:xfrm>
            <a:off x="6288480" y="5953680"/>
            <a:ext cx="371880" cy="328320"/>
          </a:xfrm>
          <a:custGeom>
            <a:avLst/>
            <a:gdLst/>
            <a:ahLst/>
            <a:rect l="l" t="t" r="r" b="b"/>
            <a:pathLst>
              <a:path w="375307" h="331764">
                <a:moveTo>
                  <a:pt x="175452" y="178368"/>
                </a:moveTo>
                <a:cubicBezTo>
                  <a:pt x="173074" y="172422"/>
                  <a:pt x="173878" y="163708"/>
                  <a:pt x="168318" y="160531"/>
                </a:cubicBezTo>
                <a:cubicBezTo>
                  <a:pt x="154486" y="152626"/>
                  <a:pt x="148040" y="167759"/>
                  <a:pt x="143346" y="174800"/>
                </a:cubicBezTo>
                <a:cubicBezTo>
                  <a:pt x="137713" y="197335"/>
                  <a:pt x="137263" y="192303"/>
                  <a:pt x="143346" y="224743"/>
                </a:cubicBezTo>
                <a:cubicBezTo>
                  <a:pt x="144732" y="232135"/>
                  <a:pt x="150481" y="246147"/>
                  <a:pt x="150481" y="246147"/>
                </a:cubicBezTo>
                <a:cubicBezTo>
                  <a:pt x="149292" y="262795"/>
                  <a:pt x="148863" y="279514"/>
                  <a:pt x="146913" y="296090"/>
                </a:cubicBezTo>
                <a:cubicBezTo>
                  <a:pt x="145670" y="306652"/>
                  <a:pt x="140746" y="310742"/>
                  <a:pt x="132644" y="317494"/>
                </a:cubicBezTo>
                <a:cubicBezTo>
                  <a:pt x="129350" y="320239"/>
                  <a:pt x="125777" y="322711"/>
                  <a:pt x="121942" y="324629"/>
                </a:cubicBezTo>
                <a:cubicBezTo>
                  <a:pt x="116820" y="327190"/>
                  <a:pt x="101548" y="330620"/>
                  <a:pt x="96970" y="331764"/>
                </a:cubicBezTo>
                <a:cubicBezTo>
                  <a:pt x="83890" y="330575"/>
                  <a:pt x="69655" y="333701"/>
                  <a:pt x="57730" y="328197"/>
                </a:cubicBezTo>
                <a:cubicBezTo>
                  <a:pt x="51916" y="325513"/>
                  <a:pt x="52245" y="316547"/>
                  <a:pt x="50595" y="310360"/>
                </a:cubicBezTo>
                <a:cubicBezTo>
                  <a:pt x="47470" y="298643"/>
                  <a:pt x="47295" y="286191"/>
                  <a:pt x="43460" y="274686"/>
                </a:cubicBezTo>
                <a:cubicBezTo>
                  <a:pt x="39490" y="262775"/>
                  <a:pt x="39309" y="263144"/>
                  <a:pt x="36325" y="249715"/>
                </a:cubicBezTo>
                <a:cubicBezTo>
                  <a:pt x="35010" y="243796"/>
                  <a:pt x="34675" y="237630"/>
                  <a:pt x="32758" y="231878"/>
                </a:cubicBezTo>
                <a:cubicBezTo>
                  <a:pt x="31076" y="226833"/>
                  <a:pt x="27718" y="222496"/>
                  <a:pt x="25623" y="217608"/>
                </a:cubicBezTo>
                <a:cubicBezTo>
                  <a:pt x="16761" y="196931"/>
                  <a:pt x="28633" y="216771"/>
                  <a:pt x="14921" y="196204"/>
                </a:cubicBezTo>
                <a:lnTo>
                  <a:pt x="7787" y="174800"/>
                </a:lnTo>
                <a:lnTo>
                  <a:pt x="4219" y="164098"/>
                </a:lnTo>
                <a:cubicBezTo>
                  <a:pt x="1125" y="145530"/>
                  <a:pt x="-3485" y="129849"/>
                  <a:pt x="4219" y="110588"/>
                </a:cubicBezTo>
                <a:cubicBezTo>
                  <a:pt x="5616" y="107097"/>
                  <a:pt x="11354" y="108209"/>
                  <a:pt x="14921" y="107020"/>
                </a:cubicBezTo>
                <a:cubicBezTo>
                  <a:pt x="25623" y="108209"/>
                  <a:pt x="36468" y="108476"/>
                  <a:pt x="47027" y="110588"/>
                </a:cubicBezTo>
                <a:cubicBezTo>
                  <a:pt x="54402" y="112063"/>
                  <a:pt x="68432" y="117722"/>
                  <a:pt x="68432" y="117722"/>
                </a:cubicBezTo>
                <a:cubicBezTo>
                  <a:pt x="71999" y="120100"/>
                  <a:pt x="75193" y="123168"/>
                  <a:pt x="79134" y="124857"/>
                </a:cubicBezTo>
                <a:cubicBezTo>
                  <a:pt x="99349" y="133521"/>
                  <a:pt x="130065" y="125980"/>
                  <a:pt x="146913" y="124857"/>
                </a:cubicBezTo>
                <a:cubicBezTo>
                  <a:pt x="159779" y="116279"/>
                  <a:pt x="169249" y="110976"/>
                  <a:pt x="179020" y="96318"/>
                </a:cubicBezTo>
                <a:cubicBezTo>
                  <a:pt x="181398" y="92751"/>
                  <a:pt x="184237" y="89451"/>
                  <a:pt x="186154" y="85616"/>
                </a:cubicBezTo>
                <a:cubicBezTo>
                  <a:pt x="187836" y="82253"/>
                  <a:pt x="188533" y="78481"/>
                  <a:pt x="189722" y="74914"/>
                </a:cubicBezTo>
                <a:cubicBezTo>
                  <a:pt x="190932" y="55551"/>
                  <a:pt x="183305" y="24252"/>
                  <a:pt x="200424" y="7134"/>
                </a:cubicBezTo>
                <a:cubicBezTo>
                  <a:pt x="203456" y="4103"/>
                  <a:pt x="207559" y="2378"/>
                  <a:pt x="211126" y="0"/>
                </a:cubicBezTo>
                <a:cubicBezTo>
                  <a:pt x="229002" y="2979"/>
                  <a:pt x="233347" y="-559"/>
                  <a:pt x="243232" y="14269"/>
                </a:cubicBezTo>
                <a:cubicBezTo>
                  <a:pt x="245318" y="17398"/>
                  <a:pt x="245610" y="21404"/>
                  <a:pt x="246799" y="24971"/>
                </a:cubicBezTo>
                <a:cubicBezTo>
                  <a:pt x="247988" y="45186"/>
                  <a:pt x="245974" y="65848"/>
                  <a:pt x="250367" y="85616"/>
                </a:cubicBezTo>
                <a:cubicBezTo>
                  <a:pt x="251183" y="89287"/>
                  <a:pt x="257453" y="88151"/>
                  <a:pt x="261069" y="89184"/>
                </a:cubicBezTo>
                <a:cubicBezTo>
                  <a:pt x="265783" y="90531"/>
                  <a:pt x="270624" y="91404"/>
                  <a:pt x="275338" y="92751"/>
                </a:cubicBezTo>
                <a:cubicBezTo>
                  <a:pt x="278954" y="93784"/>
                  <a:pt x="282376" y="95472"/>
                  <a:pt x="286040" y="96318"/>
                </a:cubicBezTo>
                <a:cubicBezTo>
                  <a:pt x="297856" y="99045"/>
                  <a:pt x="309949" y="100512"/>
                  <a:pt x="321714" y="103453"/>
                </a:cubicBezTo>
                <a:lnTo>
                  <a:pt x="335983" y="107020"/>
                </a:lnTo>
                <a:cubicBezTo>
                  <a:pt x="367952" y="130998"/>
                  <a:pt x="357926" y="118531"/>
                  <a:pt x="371657" y="139127"/>
                </a:cubicBezTo>
                <a:cubicBezTo>
                  <a:pt x="372846" y="142694"/>
                  <a:pt x="375842" y="146120"/>
                  <a:pt x="375224" y="149829"/>
                </a:cubicBezTo>
                <a:cubicBezTo>
                  <a:pt x="373927" y="157615"/>
                  <a:pt x="363442" y="164638"/>
                  <a:pt x="357387" y="167665"/>
                </a:cubicBezTo>
                <a:cubicBezTo>
                  <a:pt x="354024" y="169347"/>
                  <a:pt x="350313" y="170243"/>
                  <a:pt x="346685" y="171233"/>
                </a:cubicBezTo>
                <a:cubicBezTo>
                  <a:pt x="302404" y="183311"/>
                  <a:pt x="332088" y="173722"/>
                  <a:pt x="307444" y="181935"/>
                </a:cubicBezTo>
                <a:cubicBezTo>
                  <a:pt x="284851" y="180746"/>
                  <a:pt x="262196" y="180416"/>
                  <a:pt x="239665" y="178368"/>
                </a:cubicBezTo>
                <a:cubicBezTo>
                  <a:pt x="227399" y="177253"/>
                  <a:pt x="229237" y="172543"/>
                  <a:pt x="218261" y="167665"/>
                </a:cubicBezTo>
                <a:cubicBezTo>
                  <a:pt x="211388" y="164611"/>
                  <a:pt x="203991" y="162909"/>
                  <a:pt x="196856" y="160531"/>
                </a:cubicBezTo>
                <a:lnTo>
                  <a:pt x="186154" y="156963"/>
                </a:lnTo>
                <a:cubicBezTo>
                  <a:pt x="182587" y="155774"/>
                  <a:pt x="175452" y="157156"/>
                  <a:pt x="175452" y="153396"/>
                </a:cubicBezTo>
                <a:lnTo>
                  <a:pt x="175452" y="178368"/>
                </a:ln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8" name="CustomShape 19"/>
          <p:cNvSpPr/>
          <p:nvPr/>
        </p:nvSpPr>
        <p:spPr>
          <a:xfrm>
            <a:off x="6567480" y="6266880"/>
            <a:ext cx="82440" cy="83160"/>
          </a:xfrm>
          <a:custGeom>
            <a:avLst/>
            <a:gdLst/>
            <a:ahLst/>
            <a:rect l="l" t="t" r="r" b="b"/>
            <a:pathLst>
              <a:path w="86209" h="86670">
                <a:moveTo>
                  <a:pt x="64212" y="86150"/>
                </a:moveTo>
                <a:cubicBezTo>
                  <a:pt x="54105" y="87339"/>
                  <a:pt x="30461" y="86630"/>
                  <a:pt x="14269" y="82582"/>
                </a:cubicBezTo>
                <a:cubicBezTo>
                  <a:pt x="10110" y="81542"/>
                  <a:pt x="8875" y="75798"/>
                  <a:pt x="7134" y="71880"/>
                </a:cubicBezTo>
                <a:cubicBezTo>
                  <a:pt x="4080" y="65008"/>
                  <a:pt x="0" y="50476"/>
                  <a:pt x="0" y="50476"/>
                </a:cubicBezTo>
                <a:cubicBezTo>
                  <a:pt x="1189" y="37396"/>
                  <a:pt x="815" y="24078"/>
                  <a:pt x="3567" y="11235"/>
                </a:cubicBezTo>
                <a:cubicBezTo>
                  <a:pt x="4465" y="7043"/>
                  <a:pt x="6452" y="1100"/>
                  <a:pt x="10702" y="533"/>
                </a:cubicBezTo>
                <a:cubicBezTo>
                  <a:pt x="26070" y="-1516"/>
                  <a:pt x="41619" y="2911"/>
                  <a:pt x="57077" y="4100"/>
                </a:cubicBezTo>
                <a:cubicBezTo>
                  <a:pt x="60644" y="6478"/>
                  <a:pt x="64956" y="8008"/>
                  <a:pt x="67779" y="11235"/>
                </a:cubicBezTo>
                <a:cubicBezTo>
                  <a:pt x="73426" y="17688"/>
                  <a:pt x="82049" y="32639"/>
                  <a:pt x="82049" y="32639"/>
                </a:cubicBezTo>
                <a:cubicBezTo>
                  <a:pt x="86815" y="46939"/>
                  <a:pt x="88327" y="45911"/>
                  <a:pt x="82049" y="64746"/>
                </a:cubicBezTo>
                <a:cubicBezTo>
                  <a:pt x="80693" y="68813"/>
                  <a:pt x="78550" y="73176"/>
                  <a:pt x="74914" y="75448"/>
                </a:cubicBezTo>
                <a:cubicBezTo>
                  <a:pt x="51254" y="90235"/>
                  <a:pt x="74319" y="84961"/>
                  <a:pt x="64212" y="86150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9" name="CustomShape 20"/>
          <p:cNvSpPr/>
          <p:nvPr/>
        </p:nvSpPr>
        <p:spPr>
          <a:xfrm>
            <a:off x="5510520" y="5914440"/>
            <a:ext cx="432360" cy="567000"/>
          </a:xfrm>
          <a:custGeom>
            <a:avLst/>
            <a:gdLst/>
            <a:ahLst/>
            <a:rect l="l" t="t" r="r" b="b"/>
            <a:pathLst>
              <a:path w="436033" h="570777">
                <a:moveTo>
                  <a:pt x="61460" y="428083"/>
                </a:moveTo>
                <a:cubicBezTo>
                  <a:pt x="61460" y="429867"/>
                  <a:pt x="65168" y="405712"/>
                  <a:pt x="68595" y="399544"/>
                </a:cubicBezTo>
                <a:cubicBezTo>
                  <a:pt x="72759" y="392048"/>
                  <a:pt x="78108" y="385275"/>
                  <a:pt x="82864" y="378140"/>
                </a:cubicBezTo>
                <a:lnTo>
                  <a:pt x="89999" y="367438"/>
                </a:lnTo>
                <a:cubicBezTo>
                  <a:pt x="87065" y="343966"/>
                  <a:pt x="86866" y="333065"/>
                  <a:pt x="79297" y="310360"/>
                </a:cubicBezTo>
                <a:cubicBezTo>
                  <a:pt x="76919" y="303225"/>
                  <a:pt x="76334" y="295214"/>
                  <a:pt x="72162" y="288956"/>
                </a:cubicBezTo>
                <a:cubicBezTo>
                  <a:pt x="67406" y="281821"/>
                  <a:pt x="62305" y="274905"/>
                  <a:pt x="57893" y="267552"/>
                </a:cubicBezTo>
                <a:cubicBezTo>
                  <a:pt x="54326" y="261606"/>
                  <a:pt x="50914" y="255565"/>
                  <a:pt x="47191" y="249715"/>
                </a:cubicBezTo>
                <a:cubicBezTo>
                  <a:pt x="42587" y="242481"/>
                  <a:pt x="32921" y="228311"/>
                  <a:pt x="32921" y="228311"/>
                </a:cubicBezTo>
                <a:cubicBezTo>
                  <a:pt x="31732" y="224744"/>
                  <a:pt x="31180" y="220896"/>
                  <a:pt x="29354" y="217609"/>
                </a:cubicBezTo>
                <a:cubicBezTo>
                  <a:pt x="8908" y="180804"/>
                  <a:pt x="19591" y="209720"/>
                  <a:pt x="11517" y="185502"/>
                </a:cubicBezTo>
                <a:cubicBezTo>
                  <a:pt x="16495" y="155641"/>
                  <a:pt x="11073" y="170116"/>
                  <a:pt x="29354" y="142694"/>
                </a:cubicBezTo>
                <a:lnTo>
                  <a:pt x="36489" y="131992"/>
                </a:lnTo>
                <a:cubicBezTo>
                  <a:pt x="40022" y="121392"/>
                  <a:pt x="42277" y="108367"/>
                  <a:pt x="50758" y="99886"/>
                </a:cubicBezTo>
                <a:cubicBezTo>
                  <a:pt x="53790" y="96854"/>
                  <a:pt x="57893" y="95129"/>
                  <a:pt x="61460" y="92751"/>
                </a:cubicBezTo>
                <a:cubicBezTo>
                  <a:pt x="72089" y="76808"/>
                  <a:pt x="75530" y="75715"/>
                  <a:pt x="79297" y="60645"/>
                </a:cubicBezTo>
                <a:cubicBezTo>
                  <a:pt x="86656" y="31206"/>
                  <a:pt x="79104" y="54184"/>
                  <a:pt x="86432" y="28539"/>
                </a:cubicBezTo>
                <a:cubicBezTo>
                  <a:pt x="88411" y="21613"/>
                  <a:pt x="91270" y="12022"/>
                  <a:pt x="97134" y="7135"/>
                </a:cubicBezTo>
                <a:cubicBezTo>
                  <a:pt x="101219" y="3731"/>
                  <a:pt x="106647" y="2378"/>
                  <a:pt x="111403" y="0"/>
                </a:cubicBezTo>
                <a:cubicBezTo>
                  <a:pt x="120916" y="1189"/>
                  <a:pt x="130693" y="1045"/>
                  <a:pt x="139942" y="3567"/>
                </a:cubicBezTo>
                <a:cubicBezTo>
                  <a:pt x="148355" y="5861"/>
                  <a:pt x="155245" y="16659"/>
                  <a:pt x="161346" y="21404"/>
                </a:cubicBezTo>
                <a:cubicBezTo>
                  <a:pt x="190927" y="44411"/>
                  <a:pt x="172753" y="28248"/>
                  <a:pt x="197020" y="42808"/>
                </a:cubicBezTo>
                <a:cubicBezTo>
                  <a:pt x="204373" y="47220"/>
                  <a:pt x="210289" y="54365"/>
                  <a:pt x="218424" y="57077"/>
                </a:cubicBezTo>
                <a:cubicBezTo>
                  <a:pt x="221991" y="58266"/>
                  <a:pt x="225670" y="59164"/>
                  <a:pt x="229126" y="60645"/>
                </a:cubicBezTo>
                <a:cubicBezTo>
                  <a:pt x="234014" y="62740"/>
                  <a:pt x="238236" y="66490"/>
                  <a:pt x="243395" y="67780"/>
                </a:cubicBezTo>
                <a:cubicBezTo>
                  <a:pt x="257430" y="71289"/>
                  <a:pt x="272019" y="72076"/>
                  <a:pt x="286204" y="74914"/>
                </a:cubicBezTo>
                <a:lnTo>
                  <a:pt x="304040" y="78482"/>
                </a:lnTo>
                <a:cubicBezTo>
                  <a:pt x="316009" y="86460"/>
                  <a:pt x="317275" y="85589"/>
                  <a:pt x="325445" y="99886"/>
                </a:cubicBezTo>
                <a:cubicBezTo>
                  <a:pt x="327311" y="103151"/>
                  <a:pt x="327186" y="107301"/>
                  <a:pt x="329012" y="110588"/>
                </a:cubicBezTo>
                <a:cubicBezTo>
                  <a:pt x="333176" y="118084"/>
                  <a:pt x="340569" y="123857"/>
                  <a:pt x="343281" y="131992"/>
                </a:cubicBezTo>
                <a:cubicBezTo>
                  <a:pt x="345659" y="139127"/>
                  <a:pt x="345098" y="148078"/>
                  <a:pt x="350416" y="153396"/>
                </a:cubicBezTo>
                <a:cubicBezTo>
                  <a:pt x="392605" y="195585"/>
                  <a:pt x="355493" y="164853"/>
                  <a:pt x="382522" y="178368"/>
                </a:cubicBezTo>
                <a:cubicBezTo>
                  <a:pt x="386357" y="180285"/>
                  <a:pt x="389306" y="183761"/>
                  <a:pt x="393224" y="185502"/>
                </a:cubicBezTo>
                <a:cubicBezTo>
                  <a:pt x="400096" y="188556"/>
                  <a:pt x="414628" y="192637"/>
                  <a:pt x="414628" y="192637"/>
                </a:cubicBezTo>
                <a:cubicBezTo>
                  <a:pt x="419385" y="199772"/>
                  <a:pt x="426186" y="205906"/>
                  <a:pt x="428898" y="214041"/>
                </a:cubicBezTo>
                <a:lnTo>
                  <a:pt x="436033" y="235445"/>
                </a:lnTo>
                <a:cubicBezTo>
                  <a:pt x="435820" y="238421"/>
                  <a:pt x="435424" y="284430"/>
                  <a:pt x="428898" y="299658"/>
                </a:cubicBezTo>
                <a:cubicBezTo>
                  <a:pt x="427209" y="303599"/>
                  <a:pt x="424141" y="306793"/>
                  <a:pt x="421763" y="310360"/>
                </a:cubicBezTo>
                <a:cubicBezTo>
                  <a:pt x="420574" y="313927"/>
                  <a:pt x="420062" y="317797"/>
                  <a:pt x="418196" y="321062"/>
                </a:cubicBezTo>
                <a:cubicBezTo>
                  <a:pt x="405979" y="342442"/>
                  <a:pt x="410415" y="328517"/>
                  <a:pt x="396792" y="346033"/>
                </a:cubicBezTo>
                <a:cubicBezTo>
                  <a:pt x="391527" y="352802"/>
                  <a:pt x="382522" y="367438"/>
                  <a:pt x="382522" y="367438"/>
                </a:cubicBezTo>
                <a:cubicBezTo>
                  <a:pt x="378947" y="378165"/>
                  <a:pt x="379505" y="379621"/>
                  <a:pt x="371820" y="388842"/>
                </a:cubicBezTo>
                <a:cubicBezTo>
                  <a:pt x="368590" y="392718"/>
                  <a:pt x="364348" y="395668"/>
                  <a:pt x="361118" y="399544"/>
                </a:cubicBezTo>
                <a:cubicBezTo>
                  <a:pt x="353880" y="408229"/>
                  <a:pt x="341520" y="433366"/>
                  <a:pt x="339714" y="438785"/>
                </a:cubicBezTo>
                <a:cubicBezTo>
                  <a:pt x="338525" y="442352"/>
                  <a:pt x="337180" y="445871"/>
                  <a:pt x="336147" y="449487"/>
                </a:cubicBezTo>
                <a:cubicBezTo>
                  <a:pt x="334800" y="454201"/>
                  <a:pt x="334129" y="459105"/>
                  <a:pt x="332579" y="463756"/>
                </a:cubicBezTo>
                <a:cubicBezTo>
                  <a:pt x="330554" y="469831"/>
                  <a:pt x="327470" y="475518"/>
                  <a:pt x="325445" y="481593"/>
                </a:cubicBezTo>
                <a:cubicBezTo>
                  <a:pt x="320779" y="495591"/>
                  <a:pt x="323861" y="497367"/>
                  <a:pt x="314743" y="510132"/>
                </a:cubicBezTo>
                <a:cubicBezTo>
                  <a:pt x="311811" y="514237"/>
                  <a:pt x="307270" y="516958"/>
                  <a:pt x="304040" y="520834"/>
                </a:cubicBezTo>
                <a:cubicBezTo>
                  <a:pt x="285457" y="543133"/>
                  <a:pt x="313858" y="520234"/>
                  <a:pt x="275502" y="545805"/>
                </a:cubicBezTo>
                <a:cubicBezTo>
                  <a:pt x="271935" y="548183"/>
                  <a:pt x="269077" y="552635"/>
                  <a:pt x="264800" y="552940"/>
                </a:cubicBezTo>
                <a:lnTo>
                  <a:pt x="214857" y="556507"/>
                </a:lnTo>
                <a:cubicBezTo>
                  <a:pt x="208911" y="555318"/>
                  <a:pt x="202285" y="555948"/>
                  <a:pt x="197020" y="552940"/>
                </a:cubicBezTo>
                <a:cubicBezTo>
                  <a:pt x="178335" y="542264"/>
                  <a:pt x="202253" y="538116"/>
                  <a:pt x="179183" y="545805"/>
                </a:cubicBezTo>
                <a:cubicBezTo>
                  <a:pt x="173771" y="549413"/>
                  <a:pt x="165165" y="556507"/>
                  <a:pt x="157779" y="556507"/>
                </a:cubicBezTo>
                <a:cubicBezTo>
                  <a:pt x="152876" y="556507"/>
                  <a:pt x="148266" y="554129"/>
                  <a:pt x="143509" y="552940"/>
                </a:cubicBezTo>
                <a:cubicBezTo>
                  <a:pt x="139942" y="549373"/>
                  <a:pt x="135605" y="546436"/>
                  <a:pt x="132807" y="542238"/>
                </a:cubicBezTo>
                <a:cubicBezTo>
                  <a:pt x="130721" y="539109"/>
                  <a:pt x="131899" y="534195"/>
                  <a:pt x="129240" y="531536"/>
                </a:cubicBezTo>
                <a:cubicBezTo>
                  <a:pt x="126581" y="528877"/>
                  <a:pt x="122105" y="529158"/>
                  <a:pt x="118538" y="527969"/>
                </a:cubicBezTo>
                <a:cubicBezTo>
                  <a:pt x="111403" y="530347"/>
                  <a:pt x="102452" y="529785"/>
                  <a:pt x="97134" y="535103"/>
                </a:cubicBezTo>
                <a:cubicBezTo>
                  <a:pt x="89999" y="542238"/>
                  <a:pt x="84755" y="551995"/>
                  <a:pt x="75730" y="556507"/>
                </a:cubicBezTo>
                <a:cubicBezTo>
                  <a:pt x="57625" y="565559"/>
                  <a:pt x="65885" y="560692"/>
                  <a:pt x="50758" y="570777"/>
                </a:cubicBezTo>
                <a:cubicBezTo>
                  <a:pt x="37678" y="569588"/>
                  <a:pt x="24519" y="569068"/>
                  <a:pt x="11517" y="567210"/>
                </a:cubicBezTo>
                <a:cubicBezTo>
                  <a:pt x="7794" y="566678"/>
                  <a:pt x="1552" y="567329"/>
                  <a:pt x="815" y="563642"/>
                </a:cubicBezTo>
                <a:cubicBezTo>
                  <a:pt x="-1297" y="553083"/>
                  <a:pt x="978" y="541751"/>
                  <a:pt x="4383" y="531536"/>
                </a:cubicBezTo>
                <a:cubicBezTo>
                  <a:pt x="7095" y="523401"/>
                  <a:pt x="18652" y="510132"/>
                  <a:pt x="18652" y="510132"/>
                </a:cubicBezTo>
                <a:cubicBezTo>
                  <a:pt x="19841" y="506565"/>
                  <a:pt x="19560" y="502089"/>
                  <a:pt x="22219" y="499430"/>
                </a:cubicBezTo>
                <a:cubicBezTo>
                  <a:pt x="28282" y="493366"/>
                  <a:pt x="43623" y="485160"/>
                  <a:pt x="43623" y="485160"/>
                </a:cubicBezTo>
                <a:cubicBezTo>
                  <a:pt x="46001" y="481593"/>
                  <a:pt x="48840" y="478293"/>
                  <a:pt x="50758" y="474458"/>
                </a:cubicBezTo>
                <a:cubicBezTo>
                  <a:pt x="52440" y="471095"/>
                  <a:pt x="54000" y="467502"/>
                  <a:pt x="54326" y="463756"/>
                </a:cubicBezTo>
                <a:cubicBezTo>
                  <a:pt x="56389" y="440033"/>
                  <a:pt x="53438" y="415801"/>
                  <a:pt x="57893" y="392409"/>
                </a:cubicBezTo>
                <a:cubicBezTo>
                  <a:pt x="58597" y="388715"/>
                  <a:pt x="65587" y="391098"/>
                  <a:pt x="68595" y="388842"/>
                </a:cubicBezTo>
                <a:cubicBezTo>
                  <a:pt x="70722" y="387247"/>
                  <a:pt x="61460" y="426299"/>
                  <a:pt x="61460" y="428083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40" name="CustomShape 21"/>
          <p:cNvSpPr/>
          <p:nvPr/>
        </p:nvSpPr>
        <p:spPr>
          <a:xfrm>
            <a:off x="7265160" y="3291480"/>
            <a:ext cx="2075400" cy="1196640"/>
          </a:xfrm>
          <a:custGeom>
            <a:avLst/>
            <a:gdLst/>
            <a:ahLst/>
            <a:rect l="l" t="t" r="r" b="b"/>
            <a:pathLst>
              <a:path w="1845194" h="1380567">
                <a:moveTo>
                  <a:pt x="43054" y="196204"/>
                </a:moveTo>
                <a:cubicBezTo>
                  <a:pt x="40676" y="195610"/>
                  <a:pt x="48853" y="183271"/>
                  <a:pt x="53756" y="178368"/>
                </a:cubicBezTo>
                <a:cubicBezTo>
                  <a:pt x="59819" y="172305"/>
                  <a:pt x="67490" y="167933"/>
                  <a:pt x="75160" y="164098"/>
                </a:cubicBezTo>
                <a:cubicBezTo>
                  <a:pt x="96160" y="153597"/>
                  <a:pt x="84378" y="158647"/>
                  <a:pt x="110834" y="149829"/>
                </a:cubicBezTo>
                <a:cubicBezTo>
                  <a:pt x="114401" y="148640"/>
                  <a:pt x="117849" y="146998"/>
                  <a:pt x="121536" y="146261"/>
                </a:cubicBezTo>
                <a:cubicBezTo>
                  <a:pt x="162017" y="138166"/>
                  <a:pt x="145445" y="142068"/>
                  <a:pt x="171479" y="135559"/>
                </a:cubicBezTo>
                <a:cubicBezTo>
                  <a:pt x="173857" y="128424"/>
                  <a:pt x="177826" y="121634"/>
                  <a:pt x="178613" y="114155"/>
                </a:cubicBezTo>
                <a:cubicBezTo>
                  <a:pt x="180991" y="91562"/>
                  <a:pt x="180713" y="68528"/>
                  <a:pt x="185748" y="46375"/>
                </a:cubicBezTo>
                <a:cubicBezTo>
                  <a:pt x="186866" y="41455"/>
                  <a:pt x="192574" y="38903"/>
                  <a:pt x="196450" y="35673"/>
                </a:cubicBezTo>
                <a:cubicBezTo>
                  <a:pt x="199744" y="32928"/>
                  <a:pt x="203317" y="30456"/>
                  <a:pt x="207152" y="28539"/>
                </a:cubicBezTo>
                <a:cubicBezTo>
                  <a:pt x="215183" y="24524"/>
                  <a:pt x="232482" y="22049"/>
                  <a:pt x="239258" y="21404"/>
                </a:cubicBezTo>
                <a:cubicBezTo>
                  <a:pt x="257054" y="19709"/>
                  <a:pt x="274932" y="19026"/>
                  <a:pt x="292769" y="17837"/>
                </a:cubicBezTo>
                <a:cubicBezTo>
                  <a:pt x="296336" y="16648"/>
                  <a:pt x="300184" y="16095"/>
                  <a:pt x="303471" y="14269"/>
                </a:cubicBezTo>
                <a:cubicBezTo>
                  <a:pt x="310967" y="10105"/>
                  <a:pt x="324875" y="0"/>
                  <a:pt x="324875" y="0"/>
                </a:cubicBezTo>
                <a:cubicBezTo>
                  <a:pt x="329631" y="1189"/>
                  <a:pt x="335065" y="848"/>
                  <a:pt x="339144" y="3567"/>
                </a:cubicBezTo>
                <a:cubicBezTo>
                  <a:pt x="342711" y="5945"/>
                  <a:pt x="344538" y="10351"/>
                  <a:pt x="346279" y="14269"/>
                </a:cubicBezTo>
                <a:cubicBezTo>
                  <a:pt x="351932" y="26987"/>
                  <a:pt x="350860" y="36686"/>
                  <a:pt x="360549" y="46375"/>
                </a:cubicBezTo>
                <a:cubicBezTo>
                  <a:pt x="367465" y="53291"/>
                  <a:pt x="373248" y="54175"/>
                  <a:pt x="381953" y="57077"/>
                </a:cubicBezTo>
                <a:cubicBezTo>
                  <a:pt x="392655" y="55888"/>
                  <a:pt x="403844" y="56915"/>
                  <a:pt x="414059" y="53510"/>
                </a:cubicBezTo>
                <a:cubicBezTo>
                  <a:pt x="422194" y="50799"/>
                  <a:pt x="428328" y="43997"/>
                  <a:pt x="435463" y="39241"/>
                </a:cubicBezTo>
                <a:lnTo>
                  <a:pt x="446165" y="32106"/>
                </a:lnTo>
                <a:cubicBezTo>
                  <a:pt x="454489" y="33295"/>
                  <a:pt x="463734" y="31687"/>
                  <a:pt x="471137" y="35673"/>
                </a:cubicBezTo>
                <a:cubicBezTo>
                  <a:pt x="480021" y="40457"/>
                  <a:pt x="482467" y="56517"/>
                  <a:pt x="492541" y="57077"/>
                </a:cubicBezTo>
                <a:lnTo>
                  <a:pt x="556753" y="60645"/>
                </a:lnTo>
                <a:cubicBezTo>
                  <a:pt x="560320" y="61834"/>
                  <a:pt x="564796" y="61553"/>
                  <a:pt x="567455" y="64212"/>
                </a:cubicBezTo>
                <a:cubicBezTo>
                  <a:pt x="570114" y="66871"/>
                  <a:pt x="569197" y="71627"/>
                  <a:pt x="571023" y="74914"/>
                </a:cubicBezTo>
                <a:cubicBezTo>
                  <a:pt x="575187" y="82410"/>
                  <a:pt x="580536" y="89183"/>
                  <a:pt x="585292" y="96318"/>
                </a:cubicBezTo>
                <a:lnTo>
                  <a:pt x="592427" y="107020"/>
                </a:lnTo>
                <a:cubicBezTo>
                  <a:pt x="598705" y="125857"/>
                  <a:pt x="593908" y="114595"/>
                  <a:pt x="610263" y="139127"/>
                </a:cubicBezTo>
                <a:cubicBezTo>
                  <a:pt x="612641" y="142694"/>
                  <a:pt x="613831" y="147451"/>
                  <a:pt x="617398" y="149829"/>
                </a:cubicBezTo>
                <a:lnTo>
                  <a:pt x="628100" y="156963"/>
                </a:lnTo>
                <a:cubicBezTo>
                  <a:pt x="630478" y="160531"/>
                  <a:pt x="632203" y="164634"/>
                  <a:pt x="635235" y="167666"/>
                </a:cubicBezTo>
                <a:cubicBezTo>
                  <a:pt x="638267" y="170698"/>
                  <a:pt x="643114" y="171574"/>
                  <a:pt x="645937" y="174800"/>
                </a:cubicBezTo>
                <a:cubicBezTo>
                  <a:pt x="651584" y="181253"/>
                  <a:pt x="660206" y="196204"/>
                  <a:pt x="660206" y="196204"/>
                </a:cubicBezTo>
                <a:cubicBezTo>
                  <a:pt x="659239" y="202009"/>
                  <a:pt x="657253" y="220784"/>
                  <a:pt x="653072" y="228311"/>
                </a:cubicBezTo>
                <a:cubicBezTo>
                  <a:pt x="648908" y="235807"/>
                  <a:pt x="638802" y="249715"/>
                  <a:pt x="638802" y="249715"/>
                </a:cubicBezTo>
                <a:cubicBezTo>
                  <a:pt x="633636" y="265215"/>
                  <a:pt x="627934" y="277459"/>
                  <a:pt x="638802" y="296090"/>
                </a:cubicBezTo>
                <a:cubicBezTo>
                  <a:pt x="642591" y="302586"/>
                  <a:pt x="660206" y="303225"/>
                  <a:pt x="660206" y="303225"/>
                </a:cubicBezTo>
                <a:cubicBezTo>
                  <a:pt x="705367" y="301814"/>
                  <a:pt x="746945" y="308596"/>
                  <a:pt x="788631" y="296090"/>
                </a:cubicBezTo>
                <a:cubicBezTo>
                  <a:pt x="795834" y="293929"/>
                  <a:pt x="802900" y="291334"/>
                  <a:pt x="810035" y="288956"/>
                </a:cubicBezTo>
                <a:cubicBezTo>
                  <a:pt x="813603" y="287767"/>
                  <a:pt x="817374" y="287070"/>
                  <a:pt x="820738" y="285388"/>
                </a:cubicBezTo>
                <a:cubicBezTo>
                  <a:pt x="825494" y="283010"/>
                  <a:pt x="830070" y="280229"/>
                  <a:pt x="835007" y="278254"/>
                </a:cubicBezTo>
                <a:cubicBezTo>
                  <a:pt x="841990" y="275461"/>
                  <a:pt x="856411" y="271119"/>
                  <a:pt x="856411" y="271119"/>
                </a:cubicBezTo>
                <a:cubicBezTo>
                  <a:pt x="868302" y="272308"/>
                  <a:pt x="880748" y="270907"/>
                  <a:pt x="892085" y="274686"/>
                </a:cubicBezTo>
                <a:cubicBezTo>
                  <a:pt x="902005" y="277993"/>
                  <a:pt x="897249" y="290552"/>
                  <a:pt x="902787" y="296090"/>
                </a:cubicBezTo>
                <a:cubicBezTo>
                  <a:pt x="905446" y="298749"/>
                  <a:pt x="909922" y="298469"/>
                  <a:pt x="913489" y="299658"/>
                </a:cubicBezTo>
                <a:cubicBezTo>
                  <a:pt x="917056" y="298469"/>
                  <a:pt x="920828" y="297772"/>
                  <a:pt x="924191" y="296090"/>
                </a:cubicBezTo>
                <a:cubicBezTo>
                  <a:pt x="934126" y="291122"/>
                  <a:pt x="937704" y="286145"/>
                  <a:pt x="945595" y="278254"/>
                </a:cubicBezTo>
                <a:cubicBezTo>
                  <a:pt x="946784" y="274687"/>
                  <a:pt x="947681" y="271008"/>
                  <a:pt x="949162" y="267552"/>
                </a:cubicBezTo>
                <a:cubicBezTo>
                  <a:pt x="954593" y="254879"/>
                  <a:pt x="956266" y="253328"/>
                  <a:pt x="963432" y="242580"/>
                </a:cubicBezTo>
                <a:cubicBezTo>
                  <a:pt x="969711" y="223742"/>
                  <a:pt x="964912" y="235009"/>
                  <a:pt x="981269" y="210474"/>
                </a:cubicBezTo>
                <a:cubicBezTo>
                  <a:pt x="981272" y="210469"/>
                  <a:pt x="995534" y="189074"/>
                  <a:pt x="995538" y="189070"/>
                </a:cubicBezTo>
                <a:cubicBezTo>
                  <a:pt x="1004771" y="179837"/>
                  <a:pt x="1014845" y="168364"/>
                  <a:pt x="1027644" y="164098"/>
                </a:cubicBezTo>
                <a:lnTo>
                  <a:pt x="1038346" y="160531"/>
                </a:lnTo>
                <a:cubicBezTo>
                  <a:pt x="1052616" y="161720"/>
                  <a:pt x="1066946" y="162322"/>
                  <a:pt x="1081155" y="164098"/>
                </a:cubicBezTo>
                <a:cubicBezTo>
                  <a:pt x="1088316" y="164993"/>
                  <a:pt x="1099022" y="168865"/>
                  <a:pt x="1106126" y="171233"/>
                </a:cubicBezTo>
                <a:cubicBezTo>
                  <a:pt x="1153103" y="202551"/>
                  <a:pt x="1108890" y="171055"/>
                  <a:pt x="1138232" y="196204"/>
                </a:cubicBezTo>
                <a:cubicBezTo>
                  <a:pt x="1142746" y="200073"/>
                  <a:pt x="1147664" y="203450"/>
                  <a:pt x="1152502" y="206906"/>
                </a:cubicBezTo>
                <a:cubicBezTo>
                  <a:pt x="1155991" y="209398"/>
                  <a:pt x="1159910" y="211296"/>
                  <a:pt x="1163204" y="214041"/>
                </a:cubicBezTo>
                <a:cubicBezTo>
                  <a:pt x="1167080" y="217271"/>
                  <a:pt x="1170030" y="221513"/>
                  <a:pt x="1173906" y="224743"/>
                </a:cubicBezTo>
                <a:cubicBezTo>
                  <a:pt x="1183127" y="232428"/>
                  <a:pt x="1184583" y="231870"/>
                  <a:pt x="1195310" y="235445"/>
                </a:cubicBezTo>
                <a:cubicBezTo>
                  <a:pt x="1198877" y="237823"/>
                  <a:pt x="1202094" y="240839"/>
                  <a:pt x="1206012" y="242580"/>
                </a:cubicBezTo>
                <a:cubicBezTo>
                  <a:pt x="1217182" y="247545"/>
                  <a:pt x="1229824" y="250317"/>
                  <a:pt x="1241686" y="253282"/>
                </a:cubicBezTo>
                <a:cubicBezTo>
                  <a:pt x="1252388" y="252093"/>
                  <a:pt x="1263577" y="253120"/>
                  <a:pt x="1273792" y="249715"/>
                </a:cubicBezTo>
                <a:cubicBezTo>
                  <a:pt x="1278578" y="248120"/>
                  <a:pt x="1280114" y="241516"/>
                  <a:pt x="1284494" y="239013"/>
                </a:cubicBezTo>
                <a:cubicBezTo>
                  <a:pt x="1288751" y="236580"/>
                  <a:pt x="1294007" y="236634"/>
                  <a:pt x="1298763" y="235445"/>
                </a:cubicBezTo>
                <a:cubicBezTo>
                  <a:pt x="1302330" y="236634"/>
                  <a:pt x="1306178" y="237187"/>
                  <a:pt x="1309465" y="239013"/>
                </a:cubicBezTo>
                <a:cubicBezTo>
                  <a:pt x="1316961" y="243177"/>
                  <a:pt x="1322734" y="250571"/>
                  <a:pt x="1330869" y="253282"/>
                </a:cubicBezTo>
                <a:lnTo>
                  <a:pt x="1341572" y="256849"/>
                </a:lnTo>
                <a:cubicBezTo>
                  <a:pt x="1352274" y="255660"/>
                  <a:pt x="1363463" y="256687"/>
                  <a:pt x="1373678" y="253282"/>
                </a:cubicBezTo>
                <a:cubicBezTo>
                  <a:pt x="1388578" y="248316"/>
                  <a:pt x="1406551" y="227544"/>
                  <a:pt x="1416486" y="217609"/>
                </a:cubicBezTo>
                <a:cubicBezTo>
                  <a:pt x="1420053" y="214041"/>
                  <a:pt x="1422402" y="208501"/>
                  <a:pt x="1427188" y="206906"/>
                </a:cubicBezTo>
                <a:lnTo>
                  <a:pt x="1437890" y="203339"/>
                </a:lnTo>
                <a:cubicBezTo>
                  <a:pt x="1443836" y="205717"/>
                  <a:pt x="1451199" y="205946"/>
                  <a:pt x="1455727" y="210474"/>
                </a:cubicBezTo>
                <a:cubicBezTo>
                  <a:pt x="1459194" y="213941"/>
                  <a:pt x="1459294" y="219840"/>
                  <a:pt x="1459294" y="224743"/>
                </a:cubicBezTo>
                <a:cubicBezTo>
                  <a:pt x="1459294" y="232906"/>
                  <a:pt x="1449370" y="245370"/>
                  <a:pt x="1445025" y="249715"/>
                </a:cubicBezTo>
                <a:cubicBezTo>
                  <a:pt x="1441993" y="252747"/>
                  <a:pt x="1437890" y="254471"/>
                  <a:pt x="1434323" y="256849"/>
                </a:cubicBezTo>
                <a:cubicBezTo>
                  <a:pt x="1426449" y="267348"/>
                  <a:pt x="1422857" y="273539"/>
                  <a:pt x="1412919" y="281821"/>
                </a:cubicBezTo>
                <a:cubicBezTo>
                  <a:pt x="1383120" y="306654"/>
                  <a:pt x="1422781" y="268392"/>
                  <a:pt x="1391515" y="299658"/>
                </a:cubicBezTo>
                <a:cubicBezTo>
                  <a:pt x="1390326" y="303225"/>
                  <a:pt x="1387947" y="306600"/>
                  <a:pt x="1387947" y="310360"/>
                </a:cubicBezTo>
                <a:cubicBezTo>
                  <a:pt x="1387947" y="322616"/>
                  <a:pt x="1397121" y="325267"/>
                  <a:pt x="1405784" y="331764"/>
                </a:cubicBezTo>
                <a:cubicBezTo>
                  <a:pt x="1416486" y="330575"/>
                  <a:pt x="1427444" y="330809"/>
                  <a:pt x="1437890" y="328197"/>
                </a:cubicBezTo>
                <a:cubicBezTo>
                  <a:pt x="1442049" y="327157"/>
                  <a:pt x="1445103" y="323554"/>
                  <a:pt x="1448592" y="321062"/>
                </a:cubicBezTo>
                <a:cubicBezTo>
                  <a:pt x="1458319" y="314114"/>
                  <a:pt x="1465937" y="308810"/>
                  <a:pt x="1473564" y="299658"/>
                </a:cubicBezTo>
                <a:cubicBezTo>
                  <a:pt x="1476309" y="296364"/>
                  <a:pt x="1478320" y="292523"/>
                  <a:pt x="1480698" y="288956"/>
                </a:cubicBezTo>
                <a:cubicBezTo>
                  <a:pt x="1481887" y="275876"/>
                  <a:pt x="1482408" y="262717"/>
                  <a:pt x="1484266" y="249715"/>
                </a:cubicBezTo>
                <a:cubicBezTo>
                  <a:pt x="1484798" y="245993"/>
                  <a:pt x="1485174" y="241672"/>
                  <a:pt x="1487833" y="239013"/>
                </a:cubicBezTo>
                <a:cubicBezTo>
                  <a:pt x="1490492" y="236354"/>
                  <a:pt x="1495172" y="237127"/>
                  <a:pt x="1498535" y="235445"/>
                </a:cubicBezTo>
                <a:cubicBezTo>
                  <a:pt x="1502370" y="233528"/>
                  <a:pt x="1505402" y="230228"/>
                  <a:pt x="1509237" y="228311"/>
                </a:cubicBezTo>
                <a:cubicBezTo>
                  <a:pt x="1520239" y="222810"/>
                  <a:pt x="1538630" y="222407"/>
                  <a:pt x="1548478" y="221176"/>
                </a:cubicBezTo>
                <a:cubicBezTo>
                  <a:pt x="1555613" y="216419"/>
                  <a:pt x="1563819" y="212969"/>
                  <a:pt x="1569882" y="206906"/>
                </a:cubicBezTo>
                <a:cubicBezTo>
                  <a:pt x="1576604" y="200184"/>
                  <a:pt x="1582345" y="193044"/>
                  <a:pt x="1591286" y="189070"/>
                </a:cubicBezTo>
                <a:cubicBezTo>
                  <a:pt x="1598159" y="186016"/>
                  <a:pt x="1605556" y="184313"/>
                  <a:pt x="1612691" y="181935"/>
                </a:cubicBezTo>
                <a:lnTo>
                  <a:pt x="1623393" y="178368"/>
                </a:lnTo>
                <a:cubicBezTo>
                  <a:pt x="1627963" y="179510"/>
                  <a:pt x="1643247" y="182944"/>
                  <a:pt x="1648364" y="185502"/>
                </a:cubicBezTo>
                <a:cubicBezTo>
                  <a:pt x="1676025" y="199333"/>
                  <a:pt x="1642868" y="187238"/>
                  <a:pt x="1669768" y="196204"/>
                </a:cubicBezTo>
                <a:cubicBezTo>
                  <a:pt x="1673335" y="198582"/>
                  <a:pt x="1677438" y="200307"/>
                  <a:pt x="1680470" y="203339"/>
                </a:cubicBezTo>
                <a:cubicBezTo>
                  <a:pt x="1683502" y="206371"/>
                  <a:pt x="1684860" y="210747"/>
                  <a:pt x="1687605" y="214041"/>
                </a:cubicBezTo>
                <a:cubicBezTo>
                  <a:pt x="1690835" y="217917"/>
                  <a:pt x="1694740" y="221176"/>
                  <a:pt x="1698307" y="224743"/>
                </a:cubicBezTo>
                <a:cubicBezTo>
                  <a:pt x="1699496" y="228310"/>
                  <a:pt x="1701874" y="231685"/>
                  <a:pt x="1701874" y="235445"/>
                </a:cubicBezTo>
                <a:cubicBezTo>
                  <a:pt x="1701874" y="264516"/>
                  <a:pt x="1693848" y="283606"/>
                  <a:pt x="1701874" y="310360"/>
                </a:cubicBezTo>
                <a:cubicBezTo>
                  <a:pt x="1705362" y="321986"/>
                  <a:pt x="1711467" y="321327"/>
                  <a:pt x="1719711" y="328197"/>
                </a:cubicBezTo>
                <a:cubicBezTo>
                  <a:pt x="1723587" y="331427"/>
                  <a:pt x="1727316" y="334917"/>
                  <a:pt x="1730413" y="338899"/>
                </a:cubicBezTo>
                <a:cubicBezTo>
                  <a:pt x="1730433" y="338924"/>
                  <a:pt x="1748241" y="365640"/>
                  <a:pt x="1751817" y="371005"/>
                </a:cubicBezTo>
                <a:cubicBezTo>
                  <a:pt x="1754195" y="374572"/>
                  <a:pt x="1757596" y="377640"/>
                  <a:pt x="1758952" y="381707"/>
                </a:cubicBezTo>
                <a:cubicBezTo>
                  <a:pt x="1764438" y="398161"/>
                  <a:pt x="1761783" y="388722"/>
                  <a:pt x="1766087" y="410246"/>
                </a:cubicBezTo>
                <a:cubicBezTo>
                  <a:pt x="1764898" y="417381"/>
                  <a:pt x="1765302" y="424973"/>
                  <a:pt x="1762520" y="431650"/>
                </a:cubicBezTo>
                <a:cubicBezTo>
                  <a:pt x="1759222" y="439565"/>
                  <a:pt x="1753007" y="445919"/>
                  <a:pt x="1748250" y="453054"/>
                </a:cubicBezTo>
                <a:cubicBezTo>
                  <a:pt x="1741908" y="462567"/>
                  <a:pt x="1739921" y="467063"/>
                  <a:pt x="1730413" y="474458"/>
                </a:cubicBezTo>
                <a:cubicBezTo>
                  <a:pt x="1692011" y="504327"/>
                  <a:pt x="1722604" y="475133"/>
                  <a:pt x="1698307" y="499430"/>
                </a:cubicBezTo>
                <a:cubicBezTo>
                  <a:pt x="1701908" y="528245"/>
                  <a:pt x="1696376" y="531438"/>
                  <a:pt x="1723279" y="549373"/>
                </a:cubicBezTo>
                <a:lnTo>
                  <a:pt x="1755385" y="570777"/>
                </a:lnTo>
                <a:lnTo>
                  <a:pt x="1766087" y="577912"/>
                </a:lnTo>
                <a:cubicBezTo>
                  <a:pt x="1768465" y="581479"/>
                  <a:pt x="1772381" y="584410"/>
                  <a:pt x="1773222" y="588614"/>
                </a:cubicBezTo>
                <a:cubicBezTo>
                  <a:pt x="1775292" y="598966"/>
                  <a:pt x="1769401" y="630506"/>
                  <a:pt x="1783924" y="642124"/>
                </a:cubicBezTo>
                <a:cubicBezTo>
                  <a:pt x="1786860" y="644473"/>
                  <a:pt x="1791059" y="644502"/>
                  <a:pt x="1794626" y="645691"/>
                </a:cubicBezTo>
                <a:cubicBezTo>
                  <a:pt x="1798193" y="648069"/>
                  <a:pt x="1801410" y="651085"/>
                  <a:pt x="1805328" y="652826"/>
                </a:cubicBezTo>
                <a:cubicBezTo>
                  <a:pt x="1843540" y="669810"/>
                  <a:pt x="1813211" y="650948"/>
                  <a:pt x="1837434" y="667095"/>
                </a:cubicBezTo>
                <a:cubicBezTo>
                  <a:pt x="1839812" y="670663"/>
                  <a:pt x="1844096" y="673536"/>
                  <a:pt x="1844569" y="677798"/>
                </a:cubicBezTo>
                <a:cubicBezTo>
                  <a:pt x="1847246" y="701895"/>
                  <a:pt x="1840893" y="694094"/>
                  <a:pt x="1833867" y="709904"/>
                </a:cubicBezTo>
                <a:cubicBezTo>
                  <a:pt x="1822772" y="734867"/>
                  <a:pt x="1829577" y="727066"/>
                  <a:pt x="1823165" y="752712"/>
                </a:cubicBezTo>
                <a:cubicBezTo>
                  <a:pt x="1816244" y="780395"/>
                  <a:pt x="1819307" y="766598"/>
                  <a:pt x="1808895" y="784818"/>
                </a:cubicBezTo>
                <a:cubicBezTo>
                  <a:pt x="1806256" y="789435"/>
                  <a:pt x="1804398" y="794471"/>
                  <a:pt x="1801760" y="799088"/>
                </a:cubicBezTo>
                <a:cubicBezTo>
                  <a:pt x="1797710" y="806176"/>
                  <a:pt x="1790736" y="815951"/>
                  <a:pt x="1783924" y="820492"/>
                </a:cubicBezTo>
                <a:cubicBezTo>
                  <a:pt x="1780795" y="822578"/>
                  <a:pt x="1776789" y="822870"/>
                  <a:pt x="1773222" y="824059"/>
                </a:cubicBezTo>
                <a:cubicBezTo>
                  <a:pt x="1757581" y="823082"/>
                  <a:pt x="1722722" y="815124"/>
                  <a:pt x="1701874" y="824059"/>
                </a:cubicBezTo>
                <a:cubicBezTo>
                  <a:pt x="1697933" y="825748"/>
                  <a:pt x="1695090" y="829453"/>
                  <a:pt x="1691172" y="831194"/>
                </a:cubicBezTo>
                <a:cubicBezTo>
                  <a:pt x="1684300" y="834249"/>
                  <a:pt x="1676903" y="835951"/>
                  <a:pt x="1669768" y="838329"/>
                </a:cubicBezTo>
                <a:lnTo>
                  <a:pt x="1659066" y="841896"/>
                </a:lnTo>
                <a:cubicBezTo>
                  <a:pt x="1655499" y="844274"/>
                  <a:pt x="1652282" y="847290"/>
                  <a:pt x="1648364" y="849031"/>
                </a:cubicBezTo>
                <a:cubicBezTo>
                  <a:pt x="1628476" y="857870"/>
                  <a:pt x="1620895" y="856923"/>
                  <a:pt x="1598421" y="859733"/>
                </a:cubicBezTo>
                <a:cubicBezTo>
                  <a:pt x="1529137" y="852033"/>
                  <a:pt x="1588381" y="863594"/>
                  <a:pt x="1555613" y="849031"/>
                </a:cubicBezTo>
                <a:cubicBezTo>
                  <a:pt x="1548741" y="845977"/>
                  <a:pt x="1534209" y="841896"/>
                  <a:pt x="1534209" y="841896"/>
                </a:cubicBezTo>
                <a:cubicBezTo>
                  <a:pt x="1530642" y="843085"/>
                  <a:pt x="1526443" y="843114"/>
                  <a:pt x="1523507" y="845463"/>
                </a:cubicBezTo>
                <a:cubicBezTo>
                  <a:pt x="1517219" y="850493"/>
                  <a:pt x="1515155" y="859816"/>
                  <a:pt x="1512805" y="866867"/>
                </a:cubicBezTo>
                <a:cubicBezTo>
                  <a:pt x="1513994" y="877569"/>
                  <a:pt x="1514602" y="888352"/>
                  <a:pt x="1516372" y="898974"/>
                </a:cubicBezTo>
                <a:cubicBezTo>
                  <a:pt x="1516990" y="902683"/>
                  <a:pt x="1519027" y="906028"/>
                  <a:pt x="1519939" y="909676"/>
                </a:cubicBezTo>
                <a:cubicBezTo>
                  <a:pt x="1521410" y="915558"/>
                  <a:pt x="1522192" y="921594"/>
                  <a:pt x="1523507" y="927513"/>
                </a:cubicBezTo>
                <a:cubicBezTo>
                  <a:pt x="1526494" y="940954"/>
                  <a:pt x="1526668" y="940564"/>
                  <a:pt x="1530641" y="952484"/>
                </a:cubicBezTo>
                <a:cubicBezTo>
                  <a:pt x="1528263" y="958430"/>
                  <a:pt x="1527674" y="965459"/>
                  <a:pt x="1523507" y="970321"/>
                </a:cubicBezTo>
                <a:cubicBezTo>
                  <a:pt x="1520046" y="974359"/>
                  <a:pt x="1513854" y="974818"/>
                  <a:pt x="1509237" y="977456"/>
                </a:cubicBezTo>
                <a:cubicBezTo>
                  <a:pt x="1505515" y="979583"/>
                  <a:pt x="1502370" y="982673"/>
                  <a:pt x="1498535" y="984590"/>
                </a:cubicBezTo>
                <a:cubicBezTo>
                  <a:pt x="1486579" y="990568"/>
                  <a:pt x="1465911" y="990594"/>
                  <a:pt x="1455727" y="991725"/>
                </a:cubicBezTo>
                <a:cubicBezTo>
                  <a:pt x="1448592" y="994103"/>
                  <a:pt x="1440581" y="994689"/>
                  <a:pt x="1434323" y="998860"/>
                </a:cubicBezTo>
                <a:cubicBezTo>
                  <a:pt x="1430756" y="1001238"/>
                  <a:pt x="1427539" y="1004253"/>
                  <a:pt x="1423621" y="1005994"/>
                </a:cubicBezTo>
                <a:cubicBezTo>
                  <a:pt x="1416749" y="1009048"/>
                  <a:pt x="1402217" y="1013129"/>
                  <a:pt x="1402217" y="1013129"/>
                </a:cubicBezTo>
                <a:cubicBezTo>
                  <a:pt x="1382597" y="1026210"/>
                  <a:pt x="1399244" y="1013129"/>
                  <a:pt x="1384380" y="1030966"/>
                </a:cubicBezTo>
                <a:cubicBezTo>
                  <a:pt x="1381150" y="1034842"/>
                  <a:pt x="1376775" y="1037686"/>
                  <a:pt x="1373678" y="1041668"/>
                </a:cubicBezTo>
                <a:cubicBezTo>
                  <a:pt x="1368413" y="1048437"/>
                  <a:pt x="1366543" y="1058315"/>
                  <a:pt x="1359408" y="1063072"/>
                </a:cubicBezTo>
                <a:cubicBezTo>
                  <a:pt x="1355841" y="1065450"/>
                  <a:pt x="1351893" y="1067339"/>
                  <a:pt x="1348706" y="1070207"/>
                </a:cubicBezTo>
                <a:cubicBezTo>
                  <a:pt x="1339956" y="1078082"/>
                  <a:pt x="1333529" y="1088648"/>
                  <a:pt x="1323735" y="1095178"/>
                </a:cubicBezTo>
                <a:lnTo>
                  <a:pt x="1291629" y="1116582"/>
                </a:lnTo>
                <a:lnTo>
                  <a:pt x="1280926" y="1123717"/>
                </a:lnTo>
                <a:cubicBezTo>
                  <a:pt x="1279737" y="1127284"/>
                  <a:pt x="1278840" y="1130963"/>
                  <a:pt x="1277359" y="1134419"/>
                </a:cubicBezTo>
                <a:cubicBezTo>
                  <a:pt x="1275264" y="1139307"/>
                  <a:pt x="1271906" y="1143644"/>
                  <a:pt x="1270224" y="1148689"/>
                </a:cubicBezTo>
                <a:cubicBezTo>
                  <a:pt x="1262210" y="1172730"/>
                  <a:pt x="1272279" y="1160974"/>
                  <a:pt x="1259522" y="1184362"/>
                </a:cubicBezTo>
                <a:cubicBezTo>
                  <a:pt x="1255416" y="1191890"/>
                  <a:pt x="1250009" y="1198631"/>
                  <a:pt x="1245253" y="1205766"/>
                </a:cubicBezTo>
                <a:lnTo>
                  <a:pt x="1238118" y="1216468"/>
                </a:lnTo>
                <a:cubicBezTo>
                  <a:pt x="1234710" y="1226693"/>
                  <a:pt x="1230466" y="1233528"/>
                  <a:pt x="1238118" y="1245007"/>
                </a:cubicBezTo>
                <a:cubicBezTo>
                  <a:pt x="1240204" y="1248136"/>
                  <a:pt x="1245457" y="1246893"/>
                  <a:pt x="1248820" y="1248575"/>
                </a:cubicBezTo>
                <a:cubicBezTo>
                  <a:pt x="1252655" y="1250492"/>
                  <a:pt x="1256318" y="1252861"/>
                  <a:pt x="1259522" y="1255709"/>
                </a:cubicBezTo>
                <a:cubicBezTo>
                  <a:pt x="1296178" y="1288291"/>
                  <a:pt x="1267338" y="1268055"/>
                  <a:pt x="1291629" y="1284248"/>
                </a:cubicBezTo>
                <a:cubicBezTo>
                  <a:pt x="1294007" y="1287815"/>
                  <a:pt x="1297074" y="1291009"/>
                  <a:pt x="1298763" y="1294950"/>
                </a:cubicBezTo>
                <a:cubicBezTo>
                  <a:pt x="1305432" y="1310511"/>
                  <a:pt x="1302326" y="1329451"/>
                  <a:pt x="1298763" y="1344893"/>
                </a:cubicBezTo>
                <a:cubicBezTo>
                  <a:pt x="1297799" y="1349070"/>
                  <a:pt x="1293546" y="1351760"/>
                  <a:pt x="1291629" y="1355595"/>
                </a:cubicBezTo>
                <a:cubicBezTo>
                  <a:pt x="1289947" y="1358958"/>
                  <a:pt x="1291121" y="1364111"/>
                  <a:pt x="1288061" y="1366297"/>
                </a:cubicBezTo>
                <a:cubicBezTo>
                  <a:pt x="1281941" y="1370668"/>
                  <a:pt x="1266657" y="1373432"/>
                  <a:pt x="1266657" y="1373432"/>
                </a:cubicBezTo>
                <a:cubicBezTo>
                  <a:pt x="1263090" y="1375810"/>
                  <a:pt x="1260242" y="1380567"/>
                  <a:pt x="1255955" y="1380567"/>
                </a:cubicBezTo>
                <a:cubicBezTo>
                  <a:pt x="1248434" y="1380567"/>
                  <a:pt x="1234551" y="1373432"/>
                  <a:pt x="1234551" y="1373432"/>
                </a:cubicBezTo>
                <a:cubicBezTo>
                  <a:pt x="1217903" y="1348461"/>
                  <a:pt x="1227416" y="1356785"/>
                  <a:pt x="1209579" y="1344893"/>
                </a:cubicBezTo>
                <a:cubicBezTo>
                  <a:pt x="1207201" y="1341326"/>
                  <a:pt x="1205672" y="1337014"/>
                  <a:pt x="1202445" y="1334191"/>
                </a:cubicBezTo>
                <a:cubicBezTo>
                  <a:pt x="1195992" y="1328544"/>
                  <a:pt x="1188175" y="1324678"/>
                  <a:pt x="1181040" y="1319922"/>
                </a:cubicBezTo>
                <a:cubicBezTo>
                  <a:pt x="1167207" y="1310700"/>
                  <a:pt x="1174407" y="1314143"/>
                  <a:pt x="1159636" y="1309220"/>
                </a:cubicBezTo>
                <a:cubicBezTo>
                  <a:pt x="1152501" y="1304463"/>
                  <a:pt x="1146367" y="1297661"/>
                  <a:pt x="1138232" y="1294950"/>
                </a:cubicBezTo>
                <a:lnTo>
                  <a:pt x="1116828" y="1287816"/>
                </a:lnTo>
                <a:cubicBezTo>
                  <a:pt x="1088289" y="1268789"/>
                  <a:pt x="1122774" y="1293762"/>
                  <a:pt x="1098991" y="1269979"/>
                </a:cubicBezTo>
                <a:cubicBezTo>
                  <a:pt x="1095959" y="1266947"/>
                  <a:pt x="1091583" y="1265589"/>
                  <a:pt x="1088289" y="1262844"/>
                </a:cubicBezTo>
                <a:cubicBezTo>
                  <a:pt x="1070475" y="1247999"/>
                  <a:pt x="1085692" y="1254843"/>
                  <a:pt x="1066885" y="1248575"/>
                </a:cubicBezTo>
                <a:cubicBezTo>
                  <a:pt x="1057372" y="1249764"/>
                  <a:pt x="1045914" y="1246256"/>
                  <a:pt x="1038346" y="1252142"/>
                </a:cubicBezTo>
                <a:cubicBezTo>
                  <a:pt x="1032637" y="1256583"/>
                  <a:pt x="1037717" y="1266936"/>
                  <a:pt x="1034779" y="1273546"/>
                </a:cubicBezTo>
                <a:cubicBezTo>
                  <a:pt x="1030132" y="1284002"/>
                  <a:pt x="1022368" y="1284818"/>
                  <a:pt x="1013375" y="1287816"/>
                </a:cubicBezTo>
                <a:cubicBezTo>
                  <a:pt x="988268" y="1279445"/>
                  <a:pt x="1019274" y="1290343"/>
                  <a:pt x="988403" y="1277113"/>
                </a:cubicBezTo>
                <a:cubicBezTo>
                  <a:pt x="984947" y="1275632"/>
                  <a:pt x="981268" y="1274735"/>
                  <a:pt x="977701" y="1273546"/>
                </a:cubicBezTo>
                <a:cubicBezTo>
                  <a:pt x="968188" y="1274735"/>
                  <a:pt x="958411" y="1274591"/>
                  <a:pt x="949162" y="1277113"/>
                </a:cubicBezTo>
                <a:cubicBezTo>
                  <a:pt x="945026" y="1278241"/>
                  <a:pt x="942741" y="1284010"/>
                  <a:pt x="938460" y="1284248"/>
                </a:cubicBezTo>
                <a:cubicBezTo>
                  <a:pt x="920611" y="1285240"/>
                  <a:pt x="902787" y="1281870"/>
                  <a:pt x="884950" y="1280681"/>
                </a:cubicBezTo>
                <a:cubicBezTo>
                  <a:pt x="877815" y="1278303"/>
                  <a:pt x="869803" y="1277718"/>
                  <a:pt x="863546" y="1273546"/>
                </a:cubicBezTo>
                <a:cubicBezTo>
                  <a:pt x="849715" y="1264325"/>
                  <a:pt x="856911" y="1267767"/>
                  <a:pt x="842142" y="1262844"/>
                </a:cubicBezTo>
                <a:cubicBezTo>
                  <a:pt x="833403" y="1257018"/>
                  <a:pt x="828690" y="1252142"/>
                  <a:pt x="817170" y="1252142"/>
                </a:cubicBezTo>
                <a:cubicBezTo>
                  <a:pt x="813410" y="1252142"/>
                  <a:pt x="810035" y="1254520"/>
                  <a:pt x="806468" y="1255709"/>
                </a:cubicBezTo>
                <a:cubicBezTo>
                  <a:pt x="799333" y="1260466"/>
                  <a:pt x="789821" y="1262844"/>
                  <a:pt x="785064" y="1269979"/>
                </a:cubicBezTo>
                <a:cubicBezTo>
                  <a:pt x="775551" y="1284248"/>
                  <a:pt x="781496" y="1278303"/>
                  <a:pt x="767227" y="1287816"/>
                </a:cubicBezTo>
                <a:cubicBezTo>
                  <a:pt x="763660" y="1286627"/>
                  <a:pt x="759184" y="1286907"/>
                  <a:pt x="756525" y="1284248"/>
                </a:cubicBezTo>
                <a:cubicBezTo>
                  <a:pt x="753866" y="1281589"/>
                  <a:pt x="754640" y="1276909"/>
                  <a:pt x="752958" y="1273546"/>
                </a:cubicBezTo>
                <a:cubicBezTo>
                  <a:pt x="751041" y="1269711"/>
                  <a:pt x="748201" y="1266411"/>
                  <a:pt x="745823" y="1262844"/>
                </a:cubicBezTo>
                <a:cubicBezTo>
                  <a:pt x="744634" y="1259277"/>
                  <a:pt x="744442" y="1255202"/>
                  <a:pt x="742256" y="1252142"/>
                </a:cubicBezTo>
                <a:cubicBezTo>
                  <a:pt x="733015" y="1239205"/>
                  <a:pt x="719442" y="1232177"/>
                  <a:pt x="706582" y="1223603"/>
                </a:cubicBezTo>
                <a:lnTo>
                  <a:pt x="674476" y="1202199"/>
                </a:lnTo>
                <a:cubicBezTo>
                  <a:pt x="664963" y="1195857"/>
                  <a:pt x="660467" y="1193870"/>
                  <a:pt x="653072" y="1184362"/>
                </a:cubicBezTo>
                <a:cubicBezTo>
                  <a:pt x="647807" y="1177593"/>
                  <a:pt x="643559" y="1170093"/>
                  <a:pt x="638802" y="1162958"/>
                </a:cubicBezTo>
                <a:cubicBezTo>
                  <a:pt x="636424" y="1159391"/>
                  <a:pt x="633024" y="1156323"/>
                  <a:pt x="631668" y="1152256"/>
                </a:cubicBezTo>
                <a:cubicBezTo>
                  <a:pt x="630479" y="1148689"/>
                  <a:pt x="629782" y="1144917"/>
                  <a:pt x="628100" y="1141554"/>
                </a:cubicBezTo>
                <a:cubicBezTo>
                  <a:pt x="624999" y="1135352"/>
                  <a:pt x="620499" y="1129919"/>
                  <a:pt x="617398" y="1123717"/>
                </a:cubicBezTo>
                <a:cubicBezTo>
                  <a:pt x="615716" y="1120354"/>
                  <a:pt x="615513" y="1116378"/>
                  <a:pt x="613831" y="1113015"/>
                </a:cubicBezTo>
                <a:cubicBezTo>
                  <a:pt x="600963" y="1087278"/>
                  <a:pt x="612066" y="1119308"/>
                  <a:pt x="599561" y="1088044"/>
                </a:cubicBezTo>
                <a:cubicBezTo>
                  <a:pt x="596768" y="1081061"/>
                  <a:pt x="596599" y="1072897"/>
                  <a:pt x="592427" y="1066639"/>
                </a:cubicBezTo>
                <a:cubicBezTo>
                  <a:pt x="590049" y="1063072"/>
                  <a:pt x="587419" y="1059660"/>
                  <a:pt x="585292" y="1055937"/>
                </a:cubicBezTo>
                <a:cubicBezTo>
                  <a:pt x="582654" y="1051320"/>
                  <a:pt x="581248" y="1045995"/>
                  <a:pt x="578157" y="1041668"/>
                </a:cubicBezTo>
                <a:cubicBezTo>
                  <a:pt x="574190" y="1036115"/>
                  <a:pt x="558599" y="1022970"/>
                  <a:pt x="553186" y="1020264"/>
                </a:cubicBezTo>
                <a:cubicBezTo>
                  <a:pt x="548801" y="1018071"/>
                  <a:pt x="543765" y="1017423"/>
                  <a:pt x="538916" y="1016696"/>
                </a:cubicBezTo>
                <a:cubicBezTo>
                  <a:pt x="519954" y="1013852"/>
                  <a:pt x="500865" y="1011940"/>
                  <a:pt x="481839" y="1009562"/>
                </a:cubicBezTo>
                <a:cubicBezTo>
                  <a:pt x="476448" y="988002"/>
                  <a:pt x="479819" y="999934"/>
                  <a:pt x="471137" y="973888"/>
                </a:cubicBezTo>
                <a:cubicBezTo>
                  <a:pt x="469006" y="967495"/>
                  <a:pt x="464840" y="953322"/>
                  <a:pt x="460435" y="948917"/>
                </a:cubicBezTo>
                <a:cubicBezTo>
                  <a:pt x="454371" y="942853"/>
                  <a:pt x="439030" y="934647"/>
                  <a:pt x="439030" y="934647"/>
                </a:cubicBezTo>
                <a:cubicBezTo>
                  <a:pt x="428328" y="935836"/>
                  <a:pt x="417416" y="935794"/>
                  <a:pt x="406924" y="938215"/>
                </a:cubicBezTo>
                <a:cubicBezTo>
                  <a:pt x="400000" y="939813"/>
                  <a:pt x="388066" y="948409"/>
                  <a:pt x="381953" y="952484"/>
                </a:cubicBezTo>
                <a:cubicBezTo>
                  <a:pt x="365305" y="977455"/>
                  <a:pt x="374818" y="969131"/>
                  <a:pt x="356981" y="981023"/>
                </a:cubicBezTo>
                <a:cubicBezTo>
                  <a:pt x="354603" y="988158"/>
                  <a:pt x="354017" y="996169"/>
                  <a:pt x="349846" y="1002427"/>
                </a:cubicBezTo>
                <a:cubicBezTo>
                  <a:pt x="347468" y="1005994"/>
                  <a:pt x="344629" y="1009294"/>
                  <a:pt x="342712" y="1013129"/>
                </a:cubicBezTo>
                <a:cubicBezTo>
                  <a:pt x="341030" y="1016492"/>
                  <a:pt x="340970" y="1020544"/>
                  <a:pt x="339144" y="1023831"/>
                </a:cubicBezTo>
                <a:cubicBezTo>
                  <a:pt x="334980" y="1031327"/>
                  <a:pt x="329631" y="1038100"/>
                  <a:pt x="324875" y="1045235"/>
                </a:cubicBezTo>
                <a:lnTo>
                  <a:pt x="310606" y="1066639"/>
                </a:lnTo>
                <a:cubicBezTo>
                  <a:pt x="308228" y="1070207"/>
                  <a:pt x="307039" y="1074964"/>
                  <a:pt x="303471" y="1077342"/>
                </a:cubicBezTo>
                <a:lnTo>
                  <a:pt x="282067" y="1091611"/>
                </a:lnTo>
                <a:cubicBezTo>
                  <a:pt x="278500" y="1090422"/>
                  <a:pt x="273551" y="1091104"/>
                  <a:pt x="271365" y="1088044"/>
                </a:cubicBezTo>
                <a:cubicBezTo>
                  <a:pt x="266994" y="1081924"/>
                  <a:pt x="266608" y="1073774"/>
                  <a:pt x="264230" y="1066639"/>
                </a:cubicBezTo>
                <a:lnTo>
                  <a:pt x="257095" y="1045235"/>
                </a:lnTo>
                <a:cubicBezTo>
                  <a:pt x="255906" y="1041668"/>
                  <a:pt x="255614" y="1037662"/>
                  <a:pt x="253528" y="1034533"/>
                </a:cubicBezTo>
                <a:lnTo>
                  <a:pt x="246393" y="1023831"/>
                </a:lnTo>
                <a:cubicBezTo>
                  <a:pt x="245204" y="1020264"/>
                  <a:pt x="244912" y="1016258"/>
                  <a:pt x="242826" y="1013129"/>
                </a:cubicBezTo>
                <a:cubicBezTo>
                  <a:pt x="235011" y="1001406"/>
                  <a:pt x="231292" y="1003517"/>
                  <a:pt x="221422" y="995292"/>
                </a:cubicBezTo>
                <a:cubicBezTo>
                  <a:pt x="199731" y="977216"/>
                  <a:pt x="222852" y="990655"/>
                  <a:pt x="196450" y="977456"/>
                </a:cubicBezTo>
                <a:cubicBezTo>
                  <a:pt x="190504" y="978645"/>
                  <a:pt x="184036" y="978311"/>
                  <a:pt x="178613" y="981023"/>
                </a:cubicBezTo>
                <a:cubicBezTo>
                  <a:pt x="168971" y="985844"/>
                  <a:pt x="165086" y="997375"/>
                  <a:pt x="160777" y="1005994"/>
                </a:cubicBezTo>
                <a:cubicBezTo>
                  <a:pt x="155973" y="1034812"/>
                  <a:pt x="159495" y="1020542"/>
                  <a:pt x="150075" y="1048803"/>
                </a:cubicBezTo>
                <a:cubicBezTo>
                  <a:pt x="147725" y="1055852"/>
                  <a:pt x="145658" y="1065179"/>
                  <a:pt x="139372" y="1070207"/>
                </a:cubicBezTo>
                <a:cubicBezTo>
                  <a:pt x="136436" y="1072556"/>
                  <a:pt x="132237" y="1072585"/>
                  <a:pt x="128670" y="1073774"/>
                </a:cubicBezTo>
                <a:cubicBezTo>
                  <a:pt x="90417" y="1099277"/>
                  <a:pt x="148479" y="1059557"/>
                  <a:pt x="107266" y="1091611"/>
                </a:cubicBezTo>
                <a:cubicBezTo>
                  <a:pt x="88868" y="1105921"/>
                  <a:pt x="91306" y="1104065"/>
                  <a:pt x="75160" y="1109448"/>
                </a:cubicBezTo>
                <a:cubicBezTo>
                  <a:pt x="66836" y="1108259"/>
                  <a:pt x="58243" y="1108296"/>
                  <a:pt x="50189" y="1105880"/>
                </a:cubicBezTo>
                <a:cubicBezTo>
                  <a:pt x="38294" y="1102312"/>
                  <a:pt x="39489" y="1096371"/>
                  <a:pt x="32352" y="1088044"/>
                </a:cubicBezTo>
                <a:cubicBezTo>
                  <a:pt x="27974" y="1082936"/>
                  <a:pt x="22839" y="1078531"/>
                  <a:pt x="18082" y="1073774"/>
                </a:cubicBezTo>
                <a:cubicBezTo>
                  <a:pt x="7841" y="1032806"/>
                  <a:pt x="22162" y="1083295"/>
                  <a:pt x="7380" y="1048803"/>
                </a:cubicBezTo>
                <a:cubicBezTo>
                  <a:pt x="5449" y="1044296"/>
                  <a:pt x="5002" y="1039290"/>
                  <a:pt x="3813" y="1034533"/>
                </a:cubicBezTo>
                <a:cubicBezTo>
                  <a:pt x="997" y="961320"/>
                  <a:pt x="-3137" y="912462"/>
                  <a:pt x="3813" y="838329"/>
                </a:cubicBezTo>
                <a:cubicBezTo>
                  <a:pt x="4213" y="834060"/>
                  <a:pt x="8821" y="831350"/>
                  <a:pt x="10948" y="827627"/>
                </a:cubicBezTo>
                <a:cubicBezTo>
                  <a:pt x="29052" y="795944"/>
                  <a:pt x="7834" y="828729"/>
                  <a:pt x="25217" y="802655"/>
                </a:cubicBezTo>
                <a:cubicBezTo>
                  <a:pt x="28129" y="793919"/>
                  <a:pt x="30407" y="785401"/>
                  <a:pt x="35919" y="777684"/>
                </a:cubicBezTo>
                <a:cubicBezTo>
                  <a:pt x="38851" y="773579"/>
                  <a:pt x="43524" y="770963"/>
                  <a:pt x="46621" y="766981"/>
                </a:cubicBezTo>
                <a:cubicBezTo>
                  <a:pt x="51885" y="760212"/>
                  <a:pt x="60891" y="745577"/>
                  <a:pt x="60891" y="745577"/>
                </a:cubicBezTo>
                <a:cubicBezTo>
                  <a:pt x="62080" y="742010"/>
                  <a:pt x="60771" y="735612"/>
                  <a:pt x="64458" y="734875"/>
                </a:cubicBezTo>
                <a:cubicBezTo>
                  <a:pt x="79391" y="731889"/>
                  <a:pt x="93651" y="737472"/>
                  <a:pt x="107266" y="742010"/>
                </a:cubicBezTo>
                <a:cubicBezTo>
                  <a:pt x="110833" y="740821"/>
                  <a:pt x="114839" y="740529"/>
                  <a:pt x="117968" y="738443"/>
                </a:cubicBezTo>
                <a:cubicBezTo>
                  <a:pt x="123886" y="734498"/>
                  <a:pt x="132514" y="723619"/>
                  <a:pt x="135805" y="717038"/>
                </a:cubicBezTo>
                <a:cubicBezTo>
                  <a:pt x="138669" y="711311"/>
                  <a:pt x="140562" y="705147"/>
                  <a:pt x="142940" y="699202"/>
                </a:cubicBezTo>
                <a:cubicBezTo>
                  <a:pt x="141751" y="681365"/>
                  <a:pt x="141346" y="663458"/>
                  <a:pt x="139372" y="645691"/>
                </a:cubicBezTo>
                <a:cubicBezTo>
                  <a:pt x="138957" y="641954"/>
                  <a:pt x="136621" y="638660"/>
                  <a:pt x="135805" y="634989"/>
                </a:cubicBezTo>
                <a:cubicBezTo>
                  <a:pt x="134236" y="627928"/>
                  <a:pt x="133261" y="620745"/>
                  <a:pt x="132238" y="613585"/>
                </a:cubicBezTo>
                <a:cubicBezTo>
                  <a:pt x="126671" y="574618"/>
                  <a:pt x="131706" y="597192"/>
                  <a:pt x="125103" y="570777"/>
                </a:cubicBezTo>
                <a:cubicBezTo>
                  <a:pt x="126292" y="543427"/>
                  <a:pt x="125532" y="515923"/>
                  <a:pt x="128670" y="488728"/>
                </a:cubicBezTo>
                <a:cubicBezTo>
                  <a:pt x="129410" y="482314"/>
                  <a:pt x="143591" y="471073"/>
                  <a:pt x="146507" y="467324"/>
                </a:cubicBezTo>
                <a:cubicBezTo>
                  <a:pt x="151772" y="460555"/>
                  <a:pt x="160777" y="445919"/>
                  <a:pt x="160777" y="445919"/>
                </a:cubicBezTo>
                <a:cubicBezTo>
                  <a:pt x="172259" y="411470"/>
                  <a:pt x="153847" y="465029"/>
                  <a:pt x="171479" y="420948"/>
                </a:cubicBezTo>
                <a:cubicBezTo>
                  <a:pt x="174272" y="413965"/>
                  <a:pt x="178613" y="399544"/>
                  <a:pt x="178613" y="399544"/>
                </a:cubicBezTo>
                <a:cubicBezTo>
                  <a:pt x="172178" y="360930"/>
                  <a:pt x="178503" y="392021"/>
                  <a:pt x="171479" y="367438"/>
                </a:cubicBezTo>
                <a:cubicBezTo>
                  <a:pt x="170132" y="362724"/>
                  <a:pt x="169842" y="357675"/>
                  <a:pt x="167911" y="353168"/>
                </a:cubicBezTo>
                <a:cubicBezTo>
                  <a:pt x="166222" y="349227"/>
                  <a:pt x="162518" y="346384"/>
                  <a:pt x="160777" y="342466"/>
                </a:cubicBezTo>
                <a:cubicBezTo>
                  <a:pt x="157723" y="335594"/>
                  <a:pt x="156020" y="328197"/>
                  <a:pt x="153642" y="321062"/>
                </a:cubicBezTo>
                <a:cubicBezTo>
                  <a:pt x="152453" y="317495"/>
                  <a:pt x="150693" y="314069"/>
                  <a:pt x="150075" y="310360"/>
                </a:cubicBezTo>
                <a:cubicBezTo>
                  <a:pt x="148886" y="303225"/>
                  <a:pt x="148261" y="295973"/>
                  <a:pt x="146507" y="288956"/>
                </a:cubicBezTo>
                <a:cubicBezTo>
                  <a:pt x="144683" y="281660"/>
                  <a:pt x="141750" y="274687"/>
                  <a:pt x="139372" y="267552"/>
                </a:cubicBezTo>
                <a:cubicBezTo>
                  <a:pt x="138183" y="263984"/>
                  <a:pt x="136542" y="260537"/>
                  <a:pt x="135805" y="256849"/>
                </a:cubicBezTo>
                <a:cubicBezTo>
                  <a:pt x="135290" y="254272"/>
                  <a:pt x="131806" y="233014"/>
                  <a:pt x="128670" y="228311"/>
                </a:cubicBezTo>
                <a:cubicBezTo>
                  <a:pt x="125871" y="224113"/>
                  <a:pt x="121198" y="221485"/>
                  <a:pt x="117968" y="217609"/>
                </a:cubicBezTo>
                <a:cubicBezTo>
                  <a:pt x="115223" y="214315"/>
                  <a:pt x="114061" y="209729"/>
                  <a:pt x="110834" y="206906"/>
                </a:cubicBezTo>
                <a:cubicBezTo>
                  <a:pt x="104381" y="201259"/>
                  <a:pt x="96564" y="197393"/>
                  <a:pt x="89429" y="192637"/>
                </a:cubicBezTo>
                <a:cubicBezTo>
                  <a:pt x="75596" y="183415"/>
                  <a:pt x="82796" y="186858"/>
                  <a:pt x="68025" y="181935"/>
                </a:cubicBezTo>
                <a:cubicBezTo>
                  <a:pt x="55924" y="173867"/>
                  <a:pt x="45432" y="196798"/>
                  <a:pt x="43054" y="196204"/>
                </a:cubicBezTo>
                <a:close/>
              </a:path>
            </a:pathLst>
          </a:custGeom>
          <a:gradFill>
            <a:gsLst>
              <a:gs pos="0">
                <a:srgbClr val="660066"/>
              </a:gs>
              <a:gs pos="100000">
                <a:srgbClr val="ff8080"/>
              </a:gs>
            </a:gsLst>
            <a:lin ang="2700000"/>
          </a:gradFill>
          <a:ln w="6480">
            <a:solidFill>
              <a:srgbClr val="fffff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41" name="CustomShape 22"/>
          <p:cNvSpPr/>
          <p:nvPr/>
        </p:nvSpPr>
        <p:spPr>
          <a:xfrm>
            <a:off x="5525280" y="2239920"/>
            <a:ext cx="1238400" cy="1148760"/>
          </a:xfrm>
          <a:custGeom>
            <a:avLst/>
            <a:gdLst/>
            <a:ahLst/>
            <a:rect l="l" t="t" r="r" b="b"/>
            <a:pathLst>
              <a:path w="1241960" h="1152313">
                <a:moveTo>
                  <a:pt x="132512" y="845464"/>
                </a:moveTo>
                <a:cubicBezTo>
                  <a:pt x="134296" y="841897"/>
                  <a:pt x="126125" y="824693"/>
                  <a:pt x="132512" y="809790"/>
                </a:cubicBezTo>
                <a:cubicBezTo>
                  <a:pt x="134201" y="805849"/>
                  <a:pt x="136010" y="801360"/>
                  <a:pt x="139646" y="799088"/>
                </a:cubicBezTo>
                <a:cubicBezTo>
                  <a:pt x="146024" y="795102"/>
                  <a:pt x="153916" y="794331"/>
                  <a:pt x="161051" y="791953"/>
                </a:cubicBezTo>
                <a:lnTo>
                  <a:pt x="171753" y="788386"/>
                </a:lnTo>
                <a:cubicBezTo>
                  <a:pt x="174131" y="784819"/>
                  <a:pt x="178460" y="781950"/>
                  <a:pt x="178887" y="777684"/>
                </a:cubicBezTo>
                <a:cubicBezTo>
                  <a:pt x="181013" y="756424"/>
                  <a:pt x="175950" y="750362"/>
                  <a:pt x="161051" y="738443"/>
                </a:cubicBezTo>
                <a:cubicBezTo>
                  <a:pt x="154355" y="733086"/>
                  <a:pt x="146781" y="728930"/>
                  <a:pt x="139646" y="724174"/>
                </a:cubicBezTo>
                <a:lnTo>
                  <a:pt x="128944" y="717039"/>
                </a:lnTo>
                <a:cubicBezTo>
                  <a:pt x="126566" y="713472"/>
                  <a:pt x="123727" y="710172"/>
                  <a:pt x="121810" y="706337"/>
                </a:cubicBezTo>
                <a:cubicBezTo>
                  <a:pt x="114658" y="692033"/>
                  <a:pt x="117246" y="674794"/>
                  <a:pt x="121810" y="659961"/>
                </a:cubicBezTo>
                <a:cubicBezTo>
                  <a:pt x="123294" y="655139"/>
                  <a:pt x="128314" y="652057"/>
                  <a:pt x="132512" y="649259"/>
                </a:cubicBezTo>
                <a:cubicBezTo>
                  <a:pt x="135641" y="647173"/>
                  <a:pt x="139647" y="646881"/>
                  <a:pt x="143214" y="645692"/>
                </a:cubicBezTo>
                <a:cubicBezTo>
                  <a:pt x="153876" y="647824"/>
                  <a:pt x="164857" y="652667"/>
                  <a:pt x="175320" y="645692"/>
                </a:cubicBezTo>
                <a:cubicBezTo>
                  <a:pt x="178887" y="643314"/>
                  <a:pt x="180077" y="638557"/>
                  <a:pt x="182455" y="634990"/>
                </a:cubicBezTo>
                <a:cubicBezTo>
                  <a:pt x="178586" y="623385"/>
                  <a:pt x="180813" y="622766"/>
                  <a:pt x="168185" y="617153"/>
                </a:cubicBezTo>
                <a:cubicBezTo>
                  <a:pt x="161313" y="614098"/>
                  <a:pt x="146781" y="610018"/>
                  <a:pt x="146781" y="610018"/>
                </a:cubicBezTo>
                <a:cubicBezTo>
                  <a:pt x="136949" y="611247"/>
                  <a:pt x="118536" y="611655"/>
                  <a:pt x="107540" y="617153"/>
                </a:cubicBezTo>
                <a:cubicBezTo>
                  <a:pt x="103705" y="619070"/>
                  <a:pt x="100756" y="622547"/>
                  <a:pt x="96838" y="624288"/>
                </a:cubicBezTo>
                <a:cubicBezTo>
                  <a:pt x="89966" y="627342"/>
                  <a:pt x="75434" y="631422"/>
                  <a:pt x="75434" y="631422"/>
                </a:cubicBezTo>
                <a:cubicBezTo>
                  <a:pt x="55234" y="628537"/>
                  <a:pt x="53008" y="629092"/>
                  <a:pt x="36193" y="624288"/>
                </a:cubicBezTo>
                <a:cubicBezTo>
                  <a:pt x="32577" y="623255"/>
                  <a:pt x="28778" y="622546"/>
                  <a:pt x="25491" y="620720"/>
                </a:cubicBezTo>
                <a:cubicBezTo>
                  <a:pt x="17995" y="616556"/>
                  <a:pt x="4087" y="606451"/>
                  <a:pt x="4087" y="606451"/>
                </a:cubicBezTo>
                <a:cubicBezTo>
                  <a:pt x="-1681" y="589147"/>
                  <a:pt x="-1036" y="596397"/>
                  <a:pt x="4087" y="570777"/>
                </a:cubicBezTo>
                <a:cubicBezTo>
                  <a:pt x="4824" y="567090"/>
                  <a:pt x="5568" y="563204"/>
                  <a:pt x="7654" y="560075"/>
                </a:cubicBezTo>
                <a:cubicBezTo>
                  <a:pt x="10452" y="555877"/>
                  <a:pt x="15126" y="553249"/>
                  <a:pt x="18356" y="549373"/>
                </a:cubicBezTo>
                <a:cubicBezTo>
                  <a:pt x="21101" y="546079"/>
                  <a:pt x="22264" y="541494"/>
                  <a:pt x="25491" y="538671"/>
                </a:cubicBezTo>
                <a:cubicBezTo>
                  <a:pt x="31944" y="533025"/>
                  <a:pt x="39760" y="529158"/>
                  <a:pt x="46895" y="524402"/>
                </a:cubicBezTo>
                <a:cubicBezTo>
                  <a:pt x="50462" y="522024"/>
                  <a:pt x="53530" y="518623"/>
                  <a:pt x="57597" y="517267"/>
                </a:cubicBezTo>
                <a:lnTo>
                  <a:pt x="79001" y="510132"/>
                </a:lnTo>
                <a:cubicBezTo>
                  <a:pt x="79003" y="510131"/>
                  <a:pt x="100404" y="502998"/>
                  <a:pt x="100406" y="502998"/>
                </a:cubicBezTo>
                <a:lnTo>
                  <a:pt x="143214" y="499430"/>
                </a:lnTo>
                <a:cubicBezTo>
                  <a:pt x="146781" y="497052"/>
                  <a:pt x="151238" y="495644"/>
                  <a:pt x="153916" y="492296"/>
                </a:cubicBezTo>
                <a:cubicBezTo>
                  <a:pt x="156265" y="489359"/>
                  <a:pt x="156571" y="485241"/>
                  <a:pt x="157483" y="481593"/>
                </a:cubicBezTo>
                <a:cubicBezTo>
                  <a:pt x="159517" y="473459"/>
                  <a:pt x="160543" y="461205"/>
                  <a:pt x="164618" y="453055"/>
                </a:cubicBezTo>
                <a:cubicBezTo>
                  <a:pt x="166535" y="449220"/>
                  <a:pt x="168186" y="444731"/>
                  <a:pt x="171753" y="442353"/>
                </a:cubicBezTo>
                <a:cubicBezTo>
                  <a:pt x="175832" y="439633"/>
                  <a:pt x="181198" y="439662"/>
                  <a:pt x="186022" y="438785"/>
                </a:cubicBezTo>
                <a:cubicBezTo>
                  <a:pt x="194295" y="437281"/>
                  <a:pt x="202721" y="436722"/>
                  <a:pt x="210994" y="435218"/>
                </a:cubicBezTo>
                <a:cubicBezTo>
                  <a:pt x="220841" y="433428"/>
                  <a:pt x="226801" y="431137"/>
                  <a:pt x="235965" y="428083"/>
                </a:cubicBezTo>
                <a:cubicBezTo>
                  <a:pt x="266636" y="407635"/>
                  <a:pt x="227830" y="432150"/>
                  <a:pt x="257369" y="417381"/>
                </a:cubicBezTo>
                <a:cubicBezTo>
                  <a:pt x="269129" y="411501"/>
                  <a:pt x="265820" y="408672"/>
                  <a:pt x="278773" y="406679"/>
                </a:cubicBezTo>
                <a:cubicBezTo>
                  <a:pt x="290585" y="404862"/>
                  <a:pt x="302556" y="404301"/>
                  <a:pt x="314447" y="403112"/>
                </a:cubicBezTo>
                <a:cubicBezTo>
                  <a:pt x="333283" y="396832"/>
                  <a:pt x="322021" y="401629"/>
                  <a:pt x="346553" y="385275"/>
                </a:cubicBezTo>
                <a:lnTo>
                  <a:pt x="357255" y="378140"/>
                </a:lnTo>
                <a:cubicBezTo>
                  <a:pt x="359633" y="374573"/>
                  <a:pt x="361358" y="370470"/>
                  <a:pt x="364390" y="367438"/>
                </a:cubicBezTo>
                <a:cubicBezTo>
                  <a:pt x="367422" y="364406"/>
                  <a:pt x="371603" y="362795"/>
                  <a:pt x="375092" y="360303"/>
                </a:cubicBezTo>
                <a:cubicBezTo>
                  <a:pt x="379930" y="356847"/>
                  <a:pt x="384605" y="353168"/>
                  <a:pt x="389361" y="349601"/>
                </a:cubicBezTo>
                <a:cubicBezTo>
                  <a:pt x="407198" y="350790"/>
                  <a:pt x="425105" y="351195"/>
                  <a:pt x="442872" y="353169"/>
                </a:cubicBezTo>
                <a:cubicBezTo>
                  <a:pt x="446609" y="353584"/>
                  <a:pt x="449814" y="356736"/>
                  <a:pt x="453574" y="356736"/>
                </a:cubicBezTo>
                <a:cubicBezTo>
                  <a:pt x="461982" y="356736"/>
                  <a:pt x="470221" y="354358"/>
                  <a:pt x="478545" y="353169"/>
                </a:cubicBezTo>
                <a:cubicBezTo>
                  <a:pt x="497928" y="340246"/>
                  <a:pt x="483264" y="353666"/>
                  <a:pt x="492815" y="328197"/>
                </a:cubicBezTo>
                <a:cubicBezTo>
                  <a:pt x="496779" y="317626"/>
                  <a:pt x="501930" y="316174"/>
                  <a:pt x="510652" y="310360"/>
                </a:cubicBezTo>
                <a:cubicBezTo>
                  <a:pt x="519618" y="283458"/>
                  <a:pt x="506480" y="315577"/>
                  <a:pt x="524921" y="292524"/>
                </a:cubicBezTo>
                <a:cubicBezTo>
                  <a:pt x="527270" y="289587"/>
                  <a:pt x="526662" y="285108"/>
                  <a:pt x="528488" y="281821"/>
                </a:cubicBezTo>
                <a:cubicBezTo>
                  <a:pt x="540728" y="259788"/>
                  <a:pt x="537827" y="263704"/>
                  <a:pt x="553460" y="253283"/>
                </a:cubicBezTo>
                <a:cubicBezTo>
                  <a:pt x="555838" y="246148"/>
                  <a:pt x="562973" y="239013"/>
                  <a:pt x="560595" y="231878"/>
                </a:cubicBezTo>
                <a:lnTo>
                  <a:pt x="553460" y="210474"/>
                </a:lnTo>
                <a:lnTo>
                  <a:pt x="549892" y="199772"/>
                </a:lnTo>
                <a:cubicBezTo>
                  <a:pt x="548703" y="191448"/>
                  <a:pt x="547829" y="183074"/>
                  <a:pt x="546325" y="174801"/>
                </a:cubicBezTo>
                <a:cubicBezTo>
                  <a:pt x="545448" y="169977"/>
                  <a:pt x="542758" y="165434"/>
                  <a:pt x="542758" y="160531"/>
                </a:cubicBezTo>
                <a:cubicBezTo>
                  <a:pt x="542758" y="124536"/>
                  <a:pt x="544505" y="119690"/>
                  <a:pt x="549892" y="92752"/>
                </a:cubicBezTo>
                <a:cubicBezTo>
                  <a:pt x="548703" y="77293"/>
                  <a:pt x="548743" y="61691"/>
                  <a:pt x="546325" y="46376"/>
                </a:cubicBezTo>
                <a:cubicBezTo>
                  <a:pt x="545152" y="38947"/>
                  <a:pt x="539190" y="24972"/>
                  <a:pt x="539190" y="24972"/>
                </a:cubicBezTo>
                <a:cubicBezTo>
                  <a:pt x="540379" y="17837"/>
                  <a:pt x="539169" y="9848"/>
                  <a:pt x="542758" y="3568"/>
                </a:cubicBezTo>
                <a:cubicBezTo>
                  <a:pt x="544624" y="303"/>
                  <a:pt x="549700" y="0"/>
                  <a:pt x="553460" y="0"/>
                </a:cubicBezTo>
                <a:cubicBezTo>
                  <a:pt x="564228" y="0"/>
                  <a:pt x="574906" y="2045"/>
                  <a:pt x="585566" y="3568"/>
                </a:cubicBezTo>
                <a:cubicBezTo>
                  <a:pt x="603219" y="6090"/>
                  <a:pt x="607025" y="8343"/>
                  <a:pt x="624807" y="14270"/>
                </a:cubicBezTo>
                <a:lnTo>
                  <a:pt x="635509" y="17837"/>
                </a:lnTo>
                <a:cubicBezTo>
                  <a:pt x="639076" y="19026"/>
                  <a:pt x="642502" y="20786"/>
                  <a:pt x="646211" y="21404"/>
                </a:cubicBezTo>
                <a:lnTo>
                  <a:pt x="667615" y="24972"/>
                </a:lnTo>
                <a:cubicBezTo>
                  <a:pt x="690826" y="23917"/>
                  <a:pt x="750710" y="22615"/>
                  <a:pt x="781771" y="17837"/>
                </a:cubicBezTo>
                <a:cubicBezTo>
                  <a:pt x="785488" y="17265"/>
                  <a:pt x="788809" y="15116"/>
                  <a:pt x="792473" y="14270"/>
                </a:cubicBezTo>
                <a:cubicBezTo>
                  <a:pt x="843641" y="2462"/>
                  <a:pt x="812980" y="12190"/>
                  <a:pt x="838848" y="3568"/>
                </a:cubicBezTo>
                <a:cubicBezTo>
                  <a:pt x="847172" y="4757"/>
                  <a:pt x="855575" y="5486"/>
                  <a:pt x="863820" y="7135"/>
                </a:cubicBezTo>
                <a:cubicBezTo>
                  <a:pt x="867507" y="7872"/>
                  <a:pt x="872336" y="7642"/>
                  <a:pt x="874522" y="10702"/>
                </a:cubicBezTo>
                <a:cubicBezTo>
                  <a:pt x="878893" y="16822"/>
                  <a:pt x="879279" y="24971"/>
                  <a:pt x="881657" y="32106"/>
                </a:cubicBezTo>
                <a:cubicBezTo>
                  <a:pt x="881657" y="32107"/>
                  <a:pt x="888790" y="53510"/>
                  <a:pt x="888791" y="53511"/>
                </a:cubicBezTo>
                <a:cubicBezTo>
                  <a:pt x="891169" y="57078"/>
                  <a:pt x="893181" y="60919"/>
                  <a:pt x="895926" y="64213"/>
                </a:cubicBezTo>
                <a:cubicBezTo>
                  <a:pt x="899156" y="68089"/>
                  <a:pt x="902218" y="72465"/>
                  <a:pt x="906628" y="74915"/>
                </a:cubicBezTo>
                <a:cubicBezTo>
                  <a:pt x="913202" y="78567"/>
                  <a:pt x="928032" y="82049"/>
                  <a:pt x="928032" y="82049"/>
                </a:cubicBezTo>
                <a:cubicBezTo>
                  <a:pt x="945869" y="80860"/>
                  <a:pt x="963846" y="81010"/>
                  <a:pt x="981543" y="78482"/>
                </a:cubicBezTo>
                <a:cubicBezTo>
                  <a:pt x="988988" y="77418"/>
                  <a:pt x="995812" y="73725"/>
                  <a:pt x="1002947" y="71347"/>
                </a:cubicBezTo>
                <a:lnTo>
                  <a:pt x="1013649" y="67780"/>
                </a:lnTo>
                <a:lnTo>
                  <a:pt x="1024351" y="64213"/>
                </a:lnTo>
                <a:cubicBezTo>
                  <a:pt x="1032675" y="65402"/>
                  <a:pt x="1041515" y="64657"/>
                  <a:pt x="1049322" y="67780"/>
                </a:cubicBezTo>
                <a:cubicBezTo>
                  <a:pt x="1061543" y="72668"/>
                  <a:pt x="1060693" y="82607"/>
                  <a:pt x="1063592" y="92752"/>
                </a:cubicBezTo>
                <a:cubicBezTo>
                  <a:pt x="1064625" y="96368"/>
                  <a:pt x="1066126" y="99838"/>
                  <a:pt x="1067159" y="103454"/>
                </a:cubicBezTo>
                <a:cubicBezTo>
                  <a:pt x="1068684" y="108794"/>
                  <a:pt x="1071441" y="122719"/>
                  <a:pt x="1074294" y="128425"/>
                </a:cubicBezTo>
                <a:cubicBezTo>
                  <a:pt x="1076212" y="132260"/>
                  <a:pt x="1078081" y="136449"/>
                  <a:pt x="1081429" y="139127"/>
                </a:cubicBezTo>
                <a:cubicBezTo>
                  <a:pt x="1084365" y="141476"/>
                  <a:pt x="1088768" y="141013"/>
                  <a:pt x="1092131" y="142695"/>
                </a:cubicBezTo>
                <a:cubicBezTo>
                  <a:pt x="1095966" y="144612"/>
                  <a:pt x="1098892" y="148140"/>
                  <a:pt x="1102833" y="149829"/>
                </a:cubicBezTo>
                <a:cubicBezTo>
                  <a:pt x="1107339" y="151760"/>
                  <a:pt x="1112294" y="152435"/>
                  <a:pt x="1117102" y="153397"/>
                </a:cubicBezTo>
                <a:cubicBezTo>
                  <a:pt x="1151575" y="160292"/>
                  <a:pt x="1125795" y="153679"/>
                  <a:pt x="1163478" y="160531"/>
                </a:cubicBezTo>
                <a:cubicBezTo>
                  <a:pt x="1168302" y="161408"/>
                  <a:pt x="1173051" y="162690"/>
                  <a:pt x="1177747" y="164099"/>
                </a:cubicBezTo>
                <a:cubicBezTo>
                  <a:pt x="1184950" y="166260"/>
                  <a:pt x="1199151" y="171233"/>
                  <a:pt x="1199151" y="171233"/>
                </a:cubicBezTo>
                <a:cubicBezTo>
                  <a:pt x="1202718" y="173611"/>
                  <a:pt x="1207030" y="175141"/>
                  <a:pt x="1209853" y="178368"/>
                </a:cubicBezTo>
                <a:cubicBezTo>
                  <a:pt x="1215500" y="184821"/>
                  <a:pt x="1224123" y="199772"/>
                  <a:pt x="1224123" y="199772"/>
                </a:cubicBezTo>
                <a:lnTo>
                  <a:pt x="1234825" y="231878"/>
                </a:lnTo>
                <a:lnTo>
                  <a:pt x="1238392" y="242581"/>
                </a:lnTo>
                <a:lnTo>
                  <a:pt x="1241960" y="253283"/>
                </a:lnTo>
                <a:cubicBezTo>
                  <a:pt x="1240771" y="260418"/>
                  <a:pt x="1240680" y="267825"/>
                  <a:pt x="1238392" y="274687"/>
                </a:cubicBezTo>
                <a:cubicBezTo>
                  <a:pt x="1237036" y="278754"/>
                  <a:pt x="1233174" y="281554"/>
                  <a:pt x="1231257" y="285389"/>
                </a:cubicBezTo>
                <a:cubicBezTo>
                  <a:pt x="1229575" y="288752"/>
                  <a:pt x="1229372" y="292728"/>
                  <a:pt x="1227690" y="296091"/>
                </a:cubicBezTo>
                <a:cubicBezTo>
                  <a:pt x="1209769" y="331933"/>
                  <a:pt x="1232191" y="277265"/>
                  <a:pt x="1213421" y="321062"/>
                </a:cubicBezTo>
                <a:cubicBezTo>
                  <a:pt x="1209646" y="329871"/>
                  <a:pt x="1203218" y="357311"/>
                  <a:pt x="1202719" y="360303"/>
                </a:cubicBezTo>
                <a:cubicBezTo>
                  <a:pt x="1200936" y="370998"/>
                  <a:pt x="1198296" y="393694"/>
                  <a:pt x="1192017" y="403112"/>
                </a:cubicBezTo>
                <a:cubicBezTo>
                  <a:pt x="1153961" y="460194"/>
                  <a:pt x="1203911" y="391217"/>
                  <a:pt x="1156343" y="438785"/>
                </a:cubicBezTo>
                <a:cubicBezTo>
                  <a:pt x="1149915" y="445213"/>
                  <a:pt x="1143629" y="452898"/>
                  <a:pt x="1134939" y="456622"/>
                </a:cubicBezTo>
                <a:cubicBezTo>
                  <a:pt x="1130432" y="458553"/>
                  <a:pt x="1125383" y="458842"/>
                  <a:pt x="1120669" y="460189"/>
                </a:cubicBezTo>
                <a:cubicBezTo>
                  <a:pt x="1117053" y="461222"/>
                  <a:pt x="1113615" y="462845"/>
                  <a:pt x="1109967" y="463757"/>
                </a:cubicBezTo>
                <a:cubicBezTo>
                  <a:pt x="1104085" y="465228"/>
                  <a:pt x="1097980" y="465729"/>
                  <a:pt x="1092131" y="467324"/>
                </a:cubicBezTo>
                <a:cubicBezTo>
                  <a:pt x="1084875" y="469303"/>
                  <a:pt x="1077861" y="472081"/>
                  <a:pt x="1070726" y="474459"/>
                </a:cubicBezTo>
                <a:cubicBezTo>
                  <a:pt x="1067159" y="475648"/>
                  <a:pt x="1063733" y="477408"/>
                  <a:pt x="1060024" y="478026"/>
                </a:cubicBezTo>
                <a:cubicBezTo>
                  <a:pt x="1033784" y="482399"/>
                  <a:pt x="1045637" y="479838"/>
                  <a:pt x="1024351" y="485161"/>
                </a:cubicBezTo>
                <a:cubicBezTo>
                  <a:pt x="1016454" y="490426"/>
                  <a:pt x="1008441" y="494758"/>
                  <a:pt x="1002947" y="502998"/>
                </a:cubicBezTo>
                <a:cubicBezTo>
                  <a:pt x="1000861" y="506127"/>
                  <a:pt x="1000860" y="510244"/>
                  <a:pt x="999379" y="513700"/>
                </a:cubicBezTo>
                <a:cubicBezTo>
                  <a:pt x="993946" y="526376"/>
                  <a:pt x="992277" y="527921"/>
                  <a:pt x="985110" y="538671"/>
                </a:cubicBezTo>
                <a:cubicBezTo>
                  <a:pt x="982732" y="545806"/>
                  <a:pt x="980768" y="553092"/>
                  <a:pt x="977975" y="560075"/>
                </a:cubicBezTo>
                <a:cubicBezTo>
                  <a:pt x="975597" y="566021"/>
                  <a:pt x="972865" y="571837"/>
                  <a:pt x="970840" y="577912"/>
                </a:cubicBezTo>
                <a:cubicBezTo>
                  <a:pt x="961126" y="607056"/>
                  <a:pt x="974735" y="577260"/>
                  <a:pt x="960138" y="606451"/>
                </a:cubicBezTo>
                <a:cubicBezTo>
                  <a:pt x="958949" y="611207"/>
                  <a:pt x="958121" y="616069"/>
                  <a:pt x="956571" y="620720"/>
                </a:cubicBezTo>
                <a:cubicBezTo>
                  <a:pt x="953295" y="630548"/>
                  <a:pt x="948375" y="639235"/>
                  <a:pt x="945869" y="649259"/>
                </a:cubicBezTo>
                <a:cubicBezTo>
                  <a:pt x="944399" y="655141"/>
                  <a:pt x="944811" y="661576"/>
                  <a:pt x="942302" y="667096"/>
                </a:cubicBezTo>
                <a:cubicBezTo>
                  <a:pt x="937452" y="677767"/>
                  <a:pt x="926907" y="691221"/>
                  <a:pt x="917330" y="699202"/>
                </a:cubicBezTo>
                <a:cubicBezTo>
                  <a:pt x="914036" y="701947"/>
                  <a:pt x="910058" y="703765"/>
                  <a:pt x="906628" y="706337"/>
                </a:cubicBezTo>
                <a:cubicBezTo>
                  <a:pt x="900537" y="710905"/>
                  <a:pt x="894882" y="716038"/>
                  <a:pt x="888791" y="720606"/>
                </a:cubicBezTo>
                <a:cubicBezTo>
                  <a:pt x="885361" y="723178"/>
                  <a:pt x="881383" y="724996"/>
                  <a:pt x="878089" y="727741"/>
                </a:cubicBezTo>
                <a:cubicBezTo>
                  <a:pt x="874213" y="730971"/>
                  <a:pt x="871369" y="735346"/>
                  <a:pt x="867387" y="738443"/>
                </a:cubicBezTo>
                <a:cubicBezTo>
                  <a:pt x="867362" y="738463"/>
                  <a:pt x="840646" y="756271"/>
                  <a:pt x="835281" y="759847"/>
                </a:cubicBezTo>
                <a:cubicBezTo>
                  <a:pt x="831714" y="762225"/>
                  <a:pt x="828646" y="765626"/>
                  <a:pt x="824579" y="766982"/>
                </a:cubicBezTo>
                <a:cubicBezTo>
                  <a:pt x="821012" y="768171"/>
                  <a:pt x="817493" y="769516"/>
                  <a:pt x="813877" y="770549"/>
                </a:cubicBezTo>
                <a:cubicBezTo>
                  <a:pt x="809163" y="771896"/>
                  <a:pt x="804258" y="772567"/>
                  <a:pt x="799607" y="774117"/>
                </a:cubicBezTo>
                <a:cubicBezTo>
                  <a:pt x="793532" y="776142"/>
                  <a:pt x="788050" y="779995"/>
                  <a:pt x="781771" y="781251"/>
                </a:cubicBezTo>
                <a:cubicBezTo>
                  <a:pt x="770052" y="783595"/>
                  <a:pt x="757975" y="783499"/>
                  <a:pt x="746097" y="784819"/>
                </a:cubicBezTo>
                <a:cubicBezTo>
                  <a:pt x="736569" y="785878"/>
                  <a:pt x="727092" y="787382"/>
                  <a:pt x="717558" y="788386"/>
                </a:cubicBezTo>
                <a:cubicBezTo>
                  <a:pt x="678885" y="792456"/>
                  <a:pt x="663048" y="792908"/>
                  <a:pt x="621240" y="795521"/>
                </a:cubicBezTo>
                <a:cubicBezTo>
                  <a:pt x="595768" y="804012"/>
                  <a:pt x="606093" y="798484"/>
                  <a:pt x="589133" y="809790"/>
                </a:cubicBezTo>
                <a:cubicBezTo>
                  <a:pt x="587944" y="813357"/>
                  <a:pt x="585566" y="816732"/>
                  <a:pt x="585566" y="820492"/>
                </a:cubicBezTo>
                <a:cubicBezTo>
                  <a:pt x="585566" y="833626"/>
                  <a:pt x="586557" y="846854"/>
                  <a:pt x="589133" y="859733"/>
                </a:cubicBezTo>
                <a:cubicBezTo>
                  <a:pt x="590426" y="866200"/>
                  <a:pt x="599573" y="878961"/>
                  <a:pt x="603403" y="884705"/>
                </a:cubicBezTo>
                <a:lnTo>
                  <a:pt x="614105" y="916811"/>
                </a:lnTo>
                <a:lnTo>
                  <a:pt x="617672" y="927513"/>
                </a:lnTo>
                <a:cubicBezTo>
                  <a:pt x="622136" y="963227"/>
                  <a:pt x="623001" y="976445"/>
                  <a:pt x="628374" y="1005995"/>
                </a:cubicBezTo>
                <a:cubicBezTo>
                  <a:pt x="629459" y="1011961"/>
                  <a:pt x="630347" y="1017982"/>
                  <a:pt x="631942" y="1023832"/>
                </a:cubicBezTo>
                <a:cubicBezTo>
                  <a:pt x="633921" y="1031088"/>
                  <a:pt x="637252" y="1037940"/>
                  <a:pt x="639076" y="1045236"/>
                </a:cubicBezTo>
                <a:cubicBezTo>
                  <a:pt x="643556" y="1063153"/>
                  <a:pt x="641094" y="1054854"/>
                  <a:pt x="646211" y="1070207"/>
                </a:cubicBezTo>
                <a:cubicBezTo>
                  <a:pt x="645022" y="1085666"/>
                  <a:pt x="648547" y="1102246"/>
                  <a:pt x="642644" y="1116583"/>
                </a:cubicBezTo>
                <a:cubicBezTo>
                  <a:pt x="638244" y="1127270"/>
                  <a:pt x="608972" y="1134941"/>
                  <a:pt x="599835" y="1137987"/>
                </a:cubicBezTo>
                <a:lnTo>
                  <a:pt x="589133" y="1141554"/>
                </a:lnTo>
                <a:lnTo>
                  <a:pt x="578431" y="1145122"/>
                </a:lnTo>
                <a:cubicBezTo>
                  <a:pt x="554123" y="1142691"/>
                  <a:pt x="511072" y="1137987"/>
                  <a:pt x="489247" y="1137987"/>
                </a:cubicBezTo>
                <a:cubicBezTo>
                  <a:pt x="482014" y="1137987"/>
                  <a:pt x="474978" y="1140365"/>
                  <a:pt x="467843" y="1141554"/>
                </a:cubicBezTo>
                <a:cubicBezTo>
                  <a:pt x="464276" y="1143932"/>
                  <a:pt x="461082" y="1147000"/>
                  <a:pt x="457141" y="1148689"/>
                </a:cubicBezTo>
                <a:cubicBezTo>
                  <a:pt x="441173" y="1155533"/>
                  <a:pt x="432872" y="1151007"/>
                  <a:pt x="414333" y="1148689"/>
                </a:cubicBezTo>
                <a:cubicBezTo>
                  <a:pt x="409576" y="1146311"/>
                  <a:pt x="404148" y="1144959"/>
                  <a:pt x="400063" y="1141554"/>
                </a:cubicBezTo>
                <a:cubicBezTo>
                  <a:pt x="378549" y="1123626"/>
                  <a:pt x="407779" y="1135802"/>
                  <a:pt x="382227" y="1127285"/>
                </a:cubicBezTo>
                <a:lnTo>
                  <a:pt x="339418" y="1098746"/>
                </a:lnTo>
                <a:cubicBezTo>
                  <a:pt x="335851" y="1096368"/>
                  <a:pt x="332783" y="1092967"/>
                  <a:pt x="328716" y="1091611"/>
                </a:cubicBezTo>
                <a:cubicBezTo>
                  <a:pt x="308919" y="1085013"/>
                  <a:pt x="321745" y="1088510"/>
                  <a:pt x="289475" y="1084477"/>
                </a:cubicBezTo>
                <a:cubicBezTo>
                  <a:pt x="287576" y="1084002"/>
                  <a:pt x="267572" y="1079387"/>
                  <a:pt x="264504" y="1077342"/>
                </a:cubicBezTo>
                <a:cubicBezTo>
                  <a:pt x="260306" y="1074544"/>
                  <a:pt x="256899" y="1070622"/>
                  <a:pt x="253802" y="1066640"/>
                </a:cubicBezTo>
                <a:cubicBezTo>
                  <a:pt x="248537" y="1059871"/>
                  <a:pt x="239532" y="1045236"/>
                  <a:pt x="239532" y="1045236"/>
                </a:cubicBezTo>
                <a:lnTo>
                  <a:pt x="232398" y="1023832"/>
                </a:lnTo>
                <a:cubicBezTo>
                  <a:pt x="231209" y="1020265"/>
                  <a:pt x="229742" y="1016778"/>
                  <a:pt x="228830" y="1013130"/>
                </a:cubicBezTo>
                <a:cubicBezTo>
                  <a:pt x="227641" y="1008373"/>
                  <a:pt x="226672" y="1003556"/>
                  <a:pt x="225263" y="998860"/>
                </a:cubicBezTo>
                <a:cubicBezTo>
                  <a:pt x="220511" y="983021"/>
                  <a:pt x="215967" y="962466"/>
                  <a:pt x="196724" y="956052"/>
                </a:cubicBezTo>
                <a:lnTo>
                  <a:pt x="186022" y="952485"/>
                </a:lnTo>
                <a:cubicBezTo>
                  <a:pt x="178126" y="947221"/>
                  <a:pt x="170111" y="942888"/>
                  <a:pt x="164618" y="934648"/>
                </a:cubicBezTo>
                <a:cubicBezTo>
                  <a:pt x="162532" y="931519"/>
                  <a:pt x="162917" y="927211"/>
                  <a:pt x="161051" y="923946"/>
                </a:cubicBezTo>
                <a:cubicBezTo>
                  <a:pt x="158101" y="918784"/>
                  <a:pt x="153916" y="914433"/>
                  <a:pt x="150349" y="909676"/>
                </a:cubicBezTo>
                <a:cubicBezTo>
                  <a:pt x="149160" y="906109"/>
                  <a:pt x="147814" y="902590"/>
                  <a:pt x="146781" y="898974"/>
                </a:cubicBezTo>
                <a:cubicBezTo>
                  <a:pt x="145434" y="894260"/>
                  <a:pt x="144623" y="889401"/>
                  <a:pt x="143214" y="884705"/>
                </a:cubicBezTo>
                <a:cubicBezTo>
                  <a:pt x="139972" y="873900"/>
                  <a:pt x="136079" y="863301"/>
                  <a:pt x="132512" y="852599"/>
                </a:cubicBezTo>
                <a:cubicBezTo>
                  <a:pt x="131323" y="849031"/>
                  <a:pt x="131030" y="845025"/>
                  <a:pt x="128944" y="841896"/>
                </a:cubicBezTo>
                <a:cubicBezTo>
                  <a:pt x="126566" y="838329"/>
                  <a:pt x="122850" y="835353"/>
                  <a:pt x="121810" y="831194"/>
                </a:cubicBezTo>
                <a:cubicBezTo>
                  <a:pt x="121402" y="829563"/>
                  <a:pt x="130728" y="849031"/>
                  <a:pt x="132512" y="845464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42" name="CustomShape 23"/>
          <p:cNvSpPr/>
          <p:nvPr/>
        </p:nvSpPr>
        <p:spPr>
          <a:xfrm>
            <a:off x="6399360" y="2026080"/>
            <a:ext cx="1169280" cy="1427760"/>
          </a:xfrm>
          <a:custGeom>
            <a:avLst/>
            <a:gdLst/>
            <a:ahLst/>
            <a:rect l="l" t="t" r="r" b="b"/>
            <a:pathLst>
              <a:path w="1070207" h="1295341">
                <a:moveTo>
                  <a:pt x="160531" y="967144"/>
                </a:moveTo>
                <a:cubicBezTo>
                  <a:pt x="153396" y="965360"/>
                  <a:pt x="146360" y="963577"/>
                  <a:pt x="139127" y="963577"/>
                </a:cubicBezTo>
                <a:cubicBezTo>
                  <a:pt x="115231" y="963577"/>
                  <a:pt x="113064" y="965130"/>
                  <a:pt x="96319" y="970711"/>
                </a:cubicBezTo>
                <a:cubicBezTo>
                  <a:pt x="71786" y="987067"/>
                  <a:pt x="83050" y="982270"/>
                  <a:pt x="64213" y="988548"/>
                </a:cubicBezTo>
                <a:cubicBezTo>
                  <a:pt x="57078" y="981413"/>
                  <a:pt x="46000" y="976716"/>
                  <a:pt x="42809" y="967144"/>
                </a:cubicBezTo>
                <a:cubicBezTo>
                  <a:pt x="37885" y="952375"/>
                  <a:pt x="41327" y="959571"/>
                  <a:pt x="32107" y="945740"/>
                </a:cubicBezTo>
                <a:cubicBezTo>
                  <a:pt x="22667" y="907984"/>
                  <a:pt x="35485" y="952450"/>
                  <a:pt x="21404" y="920768"/>
                </a:cubicBezTo>
                <a:cubicBezTo>
                  <a:pt x="18350" y="913896"/>
                  <a:pt x="16648" y="906499"/>
                  <a:pt x="14270" y="899364"/>
                </a:cubicBezTo>
                <a:cubicBezTo>
                  <a:pt x="13081" y="895797"/>
                  <a:pt x="11614" y="892310"/>
                  <a:pt x="10702" y="888662"/>
                </a:cubicBezTo>
                <a:cubicBezTo>
                  <a:pt x="2656" y="856475"/>
                  <a:pt x="6669" y="869425"/>
                  <a:pt x="0" y="849421"/>
                </a:cubicBezTo>
                <a:cubicBezTo>
                  <a:pt x="6239" y="712196"/>
                  <a:pt x="-498" y="814923"/>
                  <a:pt x="7135" y="742401"/>
                </a:cubicBezTo>
                <a:cubicBezTo>
                  <a:pt x="8510" y="729339"/>
                  <a:pt x="8420" y="716094"/>
                  <a:pt x="10702" y="703160"/>
                </a:cubicBezTo>
                <a:cubicBezTo>
                  <a:pt x="12009" y="695753"/>
                  <a:pt x="11579" y="685927"/>
                  <a:pt x="17837" y="681755"/>
                </a:cubicBezTo>
                <a:cubicBezTo>
                  <a:pt x="24972" y="676999"/>
                  <a:pt x="33178" y="673549"/>
                  <a:pt x="39241" y="667486"/>
                </a:cubicBezTo>
                <a:lnTo>
                  <a:pt x="60645" y="646082"/>
                </a:lnTo>
                <a:cubicBezTo>
                  <a:pt x="67367" y="639360"/>
                  <a:pt x="73109" y="632219"/>
                  <a:pt x="82050" y="628245"/>
                </a:cubicBezTo>
                <a:cubicBezTo>
                  <a:pt x="99520" y="620480"/>
                  <a:pt x="101754" y="622334"/>
                  <a:pt x="117723" y="617543"/>
                </a:cubicBezTo>
                <a:cubicBezTo>
                  <a:pt x="124926" y="615382"/>
                  <a:pt x="131992" y="612786"/>
                  <a:pt x="139127" y="610408"/>
                </a:cubicBezTo>
                <a:lnTo>
                  <a:pt x="149829" y="606841"/>
                </a:lnTo>
                <a:cubicBezTo>
                  <a:pt x="153396" y="603274"/>
                  <a:pt x="156333" y="598937"/>
                  <a:pt x="160531" y="596139"/>
                </a:cubicBezTo>
                <a:cubicBezTo>
                  <a:pt x="163660" y="594053"/>
                  <a:pt x="167870" y="594254"/>
                  <a:pt x="171233" y="592572"/>
                </a:cubicBezTo>
                <a:cubicBezTo>
                  <a:pt x="175068" y="590655"/>
                  <a:pt x="178368" y="587815"/>
                  <a:pt x="181936" y="585437"/>
                </a:cubicBezTo>
                <a:cubicBezTo>
                  <a:pt x="207415" y="547215"/>
                  <a:pt x="167744" y="605211"/>
                  <a:pt x="199772" y="564033"/>
                </a:cubicBezTo>
                <a:cubicBezTo>
                  <a:pt x="205037" y="557264"/>
                  <a:pt x="209285" y="549764"/>
                  <a:pt x="214042" y="542629"/>
                </a:cubicBezTo>
                <a:cubicBezTo>
                  <a:pt x="216841" y="538431"/>
                  <a:pt x="221514" y="535802"/>
                  <a:pt x="224744" y="531926"/>
                </a:cubicBezTo>
                <a:cubicBezTo>
                  <a:pt x="256781" y="493480"/>
                  <a:pt x="237032" y="508275"/>
                  <a:pt x="260417" y="492686"/>
                </a:cubicBezTo>
                <a:cubicBezTo>
                  <a:pt x="268598" y="468144"/>
                  <a:pt x="257408" y="497953"/>
                  <a:pt x="274687" y="467714"/>
                </a:cubicBezTo>
                <a:cubicBezTo>
                  <a:pt x="276553" y="464449"/>
                  <a:pt x="276572" y="460375"/>
                  <a:pt x="278254" y="457012"/>
                </a:cubicBezTo>
                <a:cubicBezTo>
                  <a:pt x="280171" y="453177"/>
                  <a:pt x="283011" y="449877"/>
                  <a:pt x="285389" y="446310"/>
                </a:cubicBezTo>
                <a:cubicBezTo>
                  <a:pt x="286578" y="442743"/>
                  <a:pt x="287274" y="438971"/>
                  <a:pt x="288956" y="435608"/>
                </a:cubicBezTo>
                <a:cubicBezTo>
                  <a:pt x="290873" y="431773"/>
                  <a:pt x="294626" y="428935"/>
                  <a:pt x="296091" y="424906"/>
                </a:cubicBezTo>
                <a:cubicBezTo>
                  <a:pt x="299442" y="415691"/>
                  <a:pt x="303226" y="396367"/>
                  <a:pt x="303226" y="396367"/>
                </a:cubicBezTo>
                <a:cubicBezTo>
                  <a:pt x="298946" y="345016"/>
                  <a:pt x="307600" y="365472"/>
                  <a:pt x="285389" y="332154"/>
                </a:cubicBezTo>
                <a:lnTo>
                  <a:pt x="278254" y="321452"/>
                </a:lnTo>
                <a:lnTo>
                  <a:pt x="271119" y="310750"/>
                </a:lnTo>
                <a:cubicBezTo>
                  <a:pt x="266766" y="288982"/>
                  <a:pt x="264529" y="287169"/>
                  <a:pt x="271119" y="260807"/>
                </a:cubicBezTo>
                <a:cubicBezTo>
                  <a:pt x="272159" y="256648"/>
                  <a:pt x="275876" y="253672"/>
                  <a:pt x="278254" y="250105"/>
                </a:cubicBezTo>
                <a:lnTo>
                  <a:pt x="285389" y="228701"/>
                </a:lnTo>
                <a:lnTo>
                  <a:pt x="288956" y="217999"/>
                </a:lnTo>
                <a:cubicBezTo>
                  <a:pt x="287767" y="198973"/>
                  <a:pt x="287196" y="179898"/>
                  <a:pt x="285389" y="160921"/>
                </a:cubicBezTo>
                <a:cubicBezTo>
                  <a:pt x="283867" y="144937"/>
                  <a:pt x="277397" y="141232"/>
                  <a:pt x="285389" y="125248"/>
                </a:cubicBezTo>
                <a:cubicBezTo>
                  <a:pt x="290410" y="115207"/>
                  <a:pt x="311856" y="105915"/>
                  <a:pt x="317495" y="100276"/>
                </a:cubicBezTo>
                <a:cubicBezTo>
                  <a:pt x="322251" y="95520"/>
                  <a:pt x="326290" y="89917"/>
                  <a:pt x="331764" y="86007"/>
                </a:cubicBezTo>
                <a:cubicBezTo>
                  <a:pt x="334824" y="83821"/>
                  <a:pt x="339103" y="84121"/>
                  <a:pt x="342467" y="82439"/>
                </a:cubicBezTo>
                <a:cubicBezTo>
                  <a:pt x="346302" y="80522"/>
                  <a:pt x="349447" y="77432"/>
                  <a:pt x="353169" y="75305"/>
                </a:cubicBezTo>
                <a:cubicBezTo>
                  <a:pt x="357786" y="72667"/>
                  <a:pt x="363013" y="71120"/>
                  <a:pt x="367438" y="68170"/>
                </a:cubicBezTo>
                <a:cubicBezTo>
                  <a:pt x="373773" y="63946"/>
                  <a:pt x="378940" y="58125"/>
                  <a:pt x="385275" y="53901"/>
                </a:cubicBezTo>
                <a:cubicBezTo>
                  <a:pt x="392413" y="49142"/>
                  <a:pt x="401920" y="45578"/>
                  <a:pt x="410246" y="43199"/>
                </a:cubicBezTo>
                <a:cubicBezTo>
                  <a:pt x="414960" y="41852"/>
                  <a:pt x="419802" y="40978"/>
                  <a:pt x="424516" y="39631"/>
                </a:cubicBezTo>
                <a:cubicBezTo>
                  <a:pt x="428132" y="38598"/>
                  <a:pt x="431651" y="37253"/>
                  <a:pt x="435218" y="36064"/>
                </a:cubicBezTo>
                <a:lnTo>
                  <a:pt x="456622" y="21794"/>
                </a:lnTo>
                <a:lnTo>
                  <a:pt x="467324" y="14660"/>
                </a:lnTo>
                <a:cubicBezTo>
                  <a:pt x="469702" y="11093"/>
                  <a:pt x="471111" y="6636"/>
                  <a:pt x="474459" y="3958"/>
                </a:cubicBezTo>
                <a:cubicBezTo>
                  <a:pt x="477395" y="1609"/>
                  <a:pt x="481670" y="-1006"/>
                  <a:pt x="485161" y="390"/>
                </a:cubicBezTo>
                <a:cubicBezTo>
                  <a:pt x="490479" y="2517"/>
                  <a:pt x="494361" y="17290"/>
                  <a:pt x="495863" y="21794"/>
                </a:cubicBezTo>
                <a:cubicBezTo>
                  <a:pt x="497052" y="31307"/>
                  <a:pt x="498371" y="40805"/>
                  <a:pt x="499430" y="50333"/>
                </a:cubicBezTo>
                <a:cubicBezTo>
                  <a:pt x="500750" y="62211"/>
                  <a:pt x="501181" y="74195"/>
                  <a:pt x="502998" y="86007"/>
                </a:cubicBezTo>
                <a:cubicBezTo>
                  <a:pt x="503570" y="89724"/>
                  <a:pt x="505653" y="93061"/>
                  <a:pt x="506565" y="96709"/>
                </a:cubicBezTo>
                <a:cubicBezTo>
                  <a:pt x="512736" y="121395"/>
                  <a:pt x="505522" y="107631"/>
                  <a:pt x="517267" y="125248"/>
                </a:cubicBezTo>
                <a:cubicBezTo>
                  <a:pt x="518456" y="128815"/>
                  <a:pt x="518175" y="133291"/>
                  <a:pt x="520834" y="135950"/>
                </a:cubicBezTo>
                <a:cubicBezTo>
                  <a:pt x="526897" y="142013"/>
                  <a:pt x="535103" y="145463"/>
                  <a:pt x="542238" y="150219"/>
                </a:cubicBezTo>
                <a:cubicBezTo>
                  <a:pt x="556069" y="159440"/>
                  <a:pt x="548874" y="155998"/>
                  <a:pt x="563643" y="160921"/>
                </a:cubicBezTo>
                <a:cubicBezTo>
                  <a:pt x="570778" y="165678"/>
                  <a:pt x="580291" y="168056"/>
                  <a:pt x="585047" y="175191"/>
                </a:cubicBezTo>
                <a:cubicBezTo>
                  <a:pt x="587425" y="178758"/>
                  <a:pt x="589149" y="182861"/>
                  <a:pt x="592181" y="185893"/>
                </a:cubicBezTo>
                <a:cubicBezTo>
                  <a:pt x="595213" y="188925"/>
                  <a:pt x="599590" y="190283"/>
                  <a:pt x="602884" y="193028"/>
                </a:cubicBezTo>
                <a:cubicBezTo>
                  <a:pt x="609648" y="198664"/>
                  <a:pt x="616711" y="206413"/>
                  <a:pt x="620720" y="214432"/>
                </a:cubicBezTo>
                <a:cubicBezTo>
                  <a:pt x="623720" y="220432"/>
                  <a:pt x="626138" y="233680"/>
                  <a:pt x="627855" y="239403"/>
                </a:cubicBezTo>
                <a:cubicBezTo>
                  <a:pt x="630016" y="246606"/>
                  <a:pt x="630818" y="254549"/>
                  <a:pt x="634990" y="260807"/>
                </a:cubicBezTo>
                <a:cubicBezTo>
                  <a:pt x="639746" y="267942"/>
                  <a:pt x="641124" y="279499"/>
                  <a:pt x="649259" y="282211"/>
                </a:cubicBezTo>
                <a:cubicBezTo>
                  <a:pt x="675314" y="290897"/>
                  <a:pt x="663367" y="287522"/>
                  <a:pt x="684933" y="292914"/>
                </a:cubicBezTo>
                <a:cubicBezTo>
                  <a:pt x="688500" y="295292"/>
                  <a:pt x="691717" y="298307"/>
                  <a:pt x="695635" y="300048"/>
                </a:cubicBezTo>
                <a:cubicBezTo>
                  <a:pt x="716717" y="309418"/>
                  <a:pt x="724651" y="308029"/>
                  <a:pt x="749145" y="310750"/>
                </a:cubicBezTo>
                <a:cubicBezTo>
                  <a:pt x="777411" y="320172"/>
                  <a:pt x="763131" y="316649"/>
                  <a:pt x="791953" y="321452"/>
                </a:cubicBezTo>
                <a:cubicBezTo>
                  <a:pt x="795520" y="322641"/>
                  <a:pt x="799368" y="323194"/>
                  <a:pt x="802655" y="325020"/>
                </a:cubicBezTo>
                <a:cubicBezTo>
                  <a:pt x="810151" y="329184"/>
                  <a:pt x="824060" y="339289"/>
                  <a:pt x="824060" y="339289"/>
                </a:cubicBezTo>
                <a:cubicBezTo>
                  <a:pt x="843081" y="367823"/>
                  <a:pt x="818118" y="333348"/>
                  <a:pt x="841896" y="357126"/>
                </a:cubicBezTo>
                <a:cubicBezTo>
                  <a:pt x="847280" y="362510"/>
                  <a:pt x="851597" y="368872"/>
                  <a:pt x="856166" y="374963"/>
                </a:cubicBezTo>
                <a:cubicBezTo>
                  <a:pt x="858739" y="378393"/>
                  <a:pt x="859665" y="383393"/>
                  <a:pt x="863301" y="385665"/>
                </a:cubicBezTo>
                <a:cubicBezTo>
                  <a:pt x="869678" y="389651"/>
                  <a:pt x="884705" y="392800"/>
                  <a:pt x="884705" y="392800"/>
                </a:cubicBezTo>
                <a:cubicBezTo>
                  <a:pt x="898974" y="391611"/>
                  <a:pt x="913305" y="391008"/>
                  <a:pt x="927513" y="389232"/>
                </a:cubicBezTo>
                <a:cubicBezTo>
                  <a:pt x="941867" y="387438"/>
                  <a:pt x="970321" y="382097"/>
                  <a:pt x="970321" y="382097"/>
                </a:cubicBezTo>
                <a:cubicBezTo>
                  <a:pt x="978645" y="383286"/>
                  <a:pt x="987772" y="381905"/>
                  <a:pt x="995293" y="385665"/>
                </a:cubicBezTo>
                <a:cubicBezTo>
                  <a:pt x="1000611" y="388324"/>
                  <a:pt x="1002126" y="395420"/>
                  <a:pt x="1005995" y="399934"/>
                </a:cubicBezTo>
                <a:cubicBezTo>
                  <a:pt x="1028221" y="425864"/>
                  <a:pt x="1005043" y="393608"/>
                  <a:pt x="1027399" y="424906"/>
                </a:cubicBezTo>
                <a:cubicBezTo>
                  <a:pt x="1029891" y="428395"/>
                  <a:pt x="1032262" y="431972"/>
                  <a:pt x="1034534" y="435608"/>
                </a:cubicBezTo>
                <a:cubicBezTo>
                  <a:pt x="1038209" y="441488"/>
                  <a:pt x="1041076" y="447898"/>
                  <a:pt x="1045236" y="453445"/>
                </a:cubicBezTo>
                <a:cubicBezTo>
                  <a:pt x="1048263" y="457481"/>
                  <a:pt x="1052655" y="460317"/>
                  <a:pt x="1055938" y="464147"/>
                </a:cubicBezTo>
                <a:cubicBezTo>
                  <a:pt x="1059807" y="468661"/>
                  <a:pt x="1063073" y="473660"/>
                  <a:pt x="1066640" y="478416"/>
                </a:cubicBezTo>
                <a:cubicBezTo>
                  <a:pt x="1067829" y="481983"/>
                  <a:pt x="1070207" y="485358"/>
                  <a:pt x="1070207" y="489118"/>
                </a:cubicBezTo>
                <a:cubicBezTo>
                  <a:pt x="1070207" y="499404"/>
                  <a:pt x="1064156" y="502846"/>
                  <a:pt x="1055938" y="506955"/>
                </a:cubicBezTo>
                <a:cubicBezTo>
                  <a:pt x="1050824" y="509512"/>
                  <a:pt x="1035533" y="512948"/>
                  <a:pt x="1030966" y="514090"/>
                </a:cubicBezTo>
                <a:cubicBezTo>
                  <a:pt x="1011423" y="543407"/>
                  <a:pt x="1040471" y="496281"/>
                  <a:pt x="1020264" y="556898"/>
                </a:cubicBezTo>
                <a:cubicBezTo>
                  <a:pt x="1015466" y="571292"/>
                  <a:pt x="997620" y="568428"/>
                  <a:pt x="988158" y="574735"/>
                </a:cubicBezTo>
                <a:lnTo>
                  <a:pt x="977456" y="581869"/>
                </a:lnTo>
                <a:cubicBezTo>
                  <a:pt x="969168" y="606733"/>
                  <a:pt x="967574" y="600879"/>
                  <a:pt x="973889" y="628245"/>
                </a:cubicBezTo>
                <a:cubicBezTo>
                  <a:pt x="975580" y="635573"/>
                  <a:pt x="978645" y="642514"/>
                  <a:pt x="981023" y="649649"/>
                </a:cubicBezTo>
                <a:lnTo>
                  <a:pt x="984591" y="660351"/>
                </a:lnTo>
                <a:cubicBezTo>
                  <a:pt x="983402" y="667486"/>
                  <a:pt x="982592" y="674694"/>
                  <a:pt x="981023" y="681755"/>
                </a:cubicBezTo>
                <a:cubicBezTo>
                  <a:pt x="980207" y="685426"/>
                  <a:pt x="977456" y="688697"/>
                  <a:pt x="977456" y="692458"/>
                </a:cubicBezTo>
                <a:cubicBezTo>
                  <a:pt x="977456" y="704408"/>
                  <a:pt x="978821" y="716385"/>
                  <a:pt x="981023" y="728131"/>
                </a:cubicBezTo>
                <a:cubicBezTo>
                  <a:pt x="982409" y="735523"/>
                  <a:pt x="985780" y="742400"/>
                  <a:pt x="988158" y="749535"/>
                </a:cubicBezTo>
                <a:lnTo>
                  <a:pt x="991725" y="760237"/>
                </a:lnTo>
                <a:cubicBezTo>
                  <a:pt x="990536" y="768561"/>
                  <a:pt x="989807" y="776964"/>
                  <a:pt x="988158" y="785209"/>
                </a:cubicBezTo>
                <a:cubicBezTo>
                  <a:pt x="987421" y="788896"/>
                  <a:pt x="984591" y="792151"/>
                  <a:pt x="984591" y="795911"/>
                </a:cubicBezTo>
                <a:cubicBezTo>
                  <a:pt x="984591" y="811415"/>
                  <a:pt x="985740" y="826972"/>
                  <a:pt x="988158" y="842286"/>
                </a:cubicBezTo>
                <a:cubicBezTo>
                  <a:pt x="993360" y="875231"/>
                  <a:pt x="992996" y="853173"/>
                  <a:pt x="1002427" y="874393"/>
                </a:cubicBezTo>
                <a:cubicBezTo>
                  <a:pt x="1005481" y="881265"/>
                  <a:pt x="1008325" y="888379"/>
                  <a:pt x="1009562" y="895797"/>
                </a:cubicBezTo>
                <a:cubicBezTo>
                  <a:pt x="1010751" y="902932"/>
                  <a:pt x="1012285" y="910017"/>
                  <a:pt x="1013130" y="917201"/>
                </a:cubicBezTo>
                <a:cubicBezTo>
                  <a:pt x="1020188" y="977194"/>
                  <a:pt x="1012763" y="936770"/>
                  <a:pt x="1020264" y="974279"/>
                </a:cubicBezTo>
                <a:cubicBezTo>
                  <a:pt x="1023006" y="1012658"/>
                  <a:pt x="1027037" y="1035786"/>
                  <a:pt x="1020264" y="1074165"/>
                </a:cubicBezTo>
                <a:cubicBezTo>
                  <a:pt x="1019519" y="1078387"/>
                  <a:pt x="1016766" y="1082595"/>
                  <a:pt x="1013130" y="1084867"/>
                </a:cubicBezTo>
                <a:cubicBezTo>
                  <a:pt x="1006752" y="1088853"/>
                  <a:pt x="991725" y="1092001"/>
                  <a:pt x="991725" y="1092001"/>
                </a:cubicBezTo>
                <a:cubicBezTo>
                  <a:pt x="986969" y="1095569"/>
                  <a:pt x="982618" y="1099754"/>
                  <a:pt x="977456" y="1102704"/>
                </a:cubicBezTo>
                <a:cubicBezTo>
                  <a:pt x="974191" y="1104570"/>
                  <a:pt x="970210" y="1104790"/>
                  <a:pt x="966754" y="1106271"/>
                </a:cubicBezTo>
                <a:cubicBezTo>
                  <a:pt x="961866" y="1108366"/>
                  <a:pt x="957422" y="1111431"/>
                  <a:pt x="952484" y="1113406"/>
                </a:cubicBezTo>
                <a:cubicBezTo>
                  <a:pt x="945501" y="1116199"/>
                  <a:pt x="931080" y="1120540"/>
                  <a:pt x="931080" y="1120540"/>
                </a:cubicBezTo>
                <a:cubicBezTo>
                  <a:pt x="927513" y="1122918"/>
                  <a:pt x="923201" y="1124448"/>
                  <a:pt x="920378" y="1127675"/>
                </a:cubicBezTo>
                <a:cubicBezTo>
                  <a:pt x="914732" y="1134128"/>
                  <a:pt x="908821" y="1140944"/>
                  <a:pt x="906109" y="1149079"/>
                </a:cubicBezTo>
                <a:cubicBezTo>
                  <a:pt x="897618" y="1174550"/>
                  <a:pt x="903146" y="1164226"/>
                  <a:pt x="891839" y="1181185"/>
                </a:cubicBezTo>
                <a:cubicBezTo>
                  <a:pt x="890650" y="1184752"/>
                  <a:pt x="890138" y="1188622"/>
                  <a:pt x="888272" y="1191887"/>
                </a:cubicBezTo>
                <a:cubicBezTo>
                  <a:pt x="881384" y="1203941"/>
                  <a:pt x="869597" y="1215948"/>
                  <a:pt x="856166" y="1220426"/>
                </a:cubicBezTo>
                <a:cubicBezTo>
                  <a:pt x="852599" y="1221615"/>
                  <a:pt x="848920" y="1222513"/>
                  <a:pt x="845464" y="1223994"/>
                </a:cubicBezTo>
                <a:cubicBezTo>
                  <a:pt x="840576" y="1226089"/>
                  <a:pt x="836353" y="1229838"/>
                  <a:pt x="831194" y="1231128"/>
                </a:cubicBezTo>
                <a:cubicBezTo>
                  <a:pt x="821893" y="1233453"/>
                  <a:pt x="812112" y="1233120"/>
                  <a:pt x="802655" y="1234696"/>
                </a:cubicBezTo>
                <a:cubicBezTo>
                  <a:pt x="793696" y="1236189"/>
                  <a:pt x="786167" y="1239003"/>
                  <a:pt x="777684" y="1241830"/>
                </a:cubicBezTo>
                <a:cubicBezTo>
                  <a:pt x="774117" y="1245398"/>
                  <a:pt x="771392" y="1250083"/>
                  <a:pt x="766982" y="1252533"/>
                </a:cubicBezTo>
                <a:cubicBezTo>
                  <a:pt x="760408" y="1256185"/>
                  <a:pt x="752713" y="1257289"/>
                  <a:pt x="745578" y="1259667"/>
                </a:cubicBezTo>
                <a:cubicBezTo>
                  <a:pt x="680704" y="1281292"/>
                  <a:pt x="738832" y="1263153"/>
                  <a:pt x="563643" y="1266802"/>
                </a:cubicBezTo>
                <a:cubicBezTo>
                  <a:pt x="541335" y="1274237"/>
                  <a:pt x="560659" y="1268627"/>
                  <a:pt x="520834" y="1273937"/>
                </a:cubicBezTo>
                <a:cubicBezTo>
                  <a:pt x="513664" y="1274893"/>
                  <a:pt x="506619" y="1276705"/>
                  <a:pt x="499430" y="1277504"/>
                </a:cubicBezTo>
                <a:cubicBezTo>
                  <a:pt x="485199" y="1279085"/>
                  <a:pt x="470870" y="1279646"/>
                  <a:pt x="456622" y="1281071"/>
                </a:cubicBezTo>
                <a:cubicBezTo>
                  <a:pt x="442188" y="1282514"/>
                  <a:pt x="424758" y="1284578"/>
                  <a:pt x="410246" y="1288206"/>
                </a:cubicBezTo>
                <a:cubicBezTo>
                  <a:pt x="406598" y="1289118"/>
                  <a:pt x="403160" y="1290740"/>
                  <a:pt x="399544" y="1291773"/>
                </a:cubicBezTo>
                <a:cubicBezTo>
                  <a:pt x="394830" y="1293120"/>
                  <a:pt x="390031" y="1294152"/>
                  <a:pt x="385275" y="1295341"/>
                </a:cubicBezTo>
                <a:cubicBezTo>
                  <a:pt x="381708" y="1294152"/>
                  <a:pt x="377509" y="1294122"/>
                  <a:pt x="374573" y="1291773"/>
                </a:cubicBezTo>
                <a:cubicBezTo>
                  <a:pt x="371225" y="1289095"/>
                  <a:pt x="370183" y="1284365"/>
                  <a:pt x="367438" y="1281071"/>
                </a:cubicBezTo>
                <a:cubicBezTo>
                  <a:pt x="364208" y="1277195"/>
                  <a:pt x="360303" y="1273936"/>
                  <a:pt x="356736" y="1270369"/>
                </a:cubicBezTo>
                <a:cubicBezTo>
                  <a:pt x="355547" y="1266802"/>
                  <a:pt x="354851" y="1263030"/>
                  <a:pt x="353169" y="1259667"/>
                </a:cubicBezTo>
                <a:cubicBezTo>
                  <a:pt x="349397" y="1252122"/>
                  <a:pt x="339370" y="1241157"/>
                  <a:pt x="335332" y="1234696"/>
                </a:cubicBezTo>
                <a:cubicBezTo>
                  <a:pt x="332513" y="1230186"/>
                  <a:pt x="330933" y="1224986"/>
                  <a:pt x="328197" y="1220426"/>
                </a:cubicBezTo>
                <a:cubicBezTo>
                  <a:pt x="323785" y="1213073"/>
                  <a:pt x="318684" y="1206157"/>
                  <a:pt x="313928" y="1199022"/>
                </a:cubicBezTo>
                <a:lnTo>
                  <a:pt x="306793" y="1188320"/>
                </a:lnTo>
                <a:lnTo>
                  <a:pt x="299658" y="1177618"/>
                </a:lnTo>
                <a:cubicBezTo>
                  <a:pt x="297280" y="1170483"/>
                  <a:pt x="295887" y="1162941"/>
                  <a:pt x="292524" y="1156214"/>
                </a:cubicBezTo>
                <a:cubicBezTo>
                  <a:pt x="290146" y="1151457"/>
                  <a:pt x="287256" y="1146923"/>
                  <a:pt x="285389" y="1141944"/>
                </a:cubicBezTo>
                <a:cubicBezTo>
                  <a:pt x="283667" y="1137353"/>
                  <a:pt x="283752" y="1132181"/>
                  <a:pt x="281821" y="1127675"/>
                </a:cubicBezTo>
                <a:cubicBezTo>
                  <a:pt x="280132" y="1123734"/>
                  <a:pt x="276604" y="1120808"/>
                  <a:pt x="274687" y="1116973"/>
                </a:cubicBezTo>
                <a:cubicBezTo>
                  <a:pt x="271823" y="1111245"/>
                  <a:pt x="270618" y="1104758"/>
                  <a:pt x="267552" y="1099136"/>
                </a:cubicBezTo>
                <a:cubicBezTo>
                  <a:pt x="263446" y="1091608"/>
                  <a:pt x="258039" y="1084867"/>
                  <a:pt x="253283" y="1077732"/>
                </a:cubicBezTo>
                <a:lnTo>
                  <a:pt x="246148" y="1067030"/>
                </a:lnTo>
                <a:cubicBezTo>
                  <a:pt x="243770" y="1063463"/>
                  <a:pt x="241585" y="1059758"/>
                  <a:pt x="239013" y="1056328"/>
                </a:cubicBezTo>
                <a:lnTo>
                  <a:pt x="228311" y="1042058"/>
                </a:lnTo>
                <a:cubicBezTo>
                  <a:pt x="227122" y="1038491"/>
                  <a:pt x="226426" y="1034719"/>
                  <a:pt x="224744" y="1031356"/>
                </a:cubicBezTo>
                <a:cubicBezTo>
                  <a:pt x="219778" y="1021424"/>
                  <a:pt x="214796" y="1017841"/>
                  <a:pt x="206907" y="1009952"/>
                </a:cubicBezTo>
                <a:cubicBezTo>
                  <a:pt x="205718" y="1006385"/>
                  <a:pt x="205206" y="1002515"/>
                  <a:pt x="203340" y="999250"/>
                </a:cubicBezTo>
                <a:cubicBezTo>
                  <a:pt x="199046" y="991736"/>
                  <a:pt x="188836" y="980029"/>
                  <a:pt x="181936" y="974279"/>
                </a:cubicBezTo>
                <a:cubicBezTo>
                  <a:pt x="157733" y="954110"/>
                  <a:pt x="167666" y="968928"/>
                  <a:pt x="160531" y="967144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43" name="CustomShape 24"/>
          <p:cNvSpPr/>
          <p:nvPr/>
        </p:nvSpPr>
        <p:spPr>
          <a:xfrm>
            <a:off x="5823000" y="1535040"/>
            <a:ext cx="1255680" cy="965880"/>
          </a:xfrm>
          <a:custGeom>
            <a:avLst/>
            <a:gdLst/>
            <a:ahLst/>
            <a:rect l="l" t="t" r="r" b="b"/>
            <a:pathLst>
              <a:path w="1259295" h="969569">
                <a:moveTo>
                  <a:pt x="110588" y="713471"/>
                </a:moveTo>
                <a:cubicBezTo>
                  <a:pt x="112966" y="709309"/>
                  <a:pt x="120340" y="697944"/>
                  <a:pt x="128425" y="695634"/>
                </a:cubicBezTo>
                <a:cubicBezTo>
                  <a:pt x="141295" y="691957"/>
                  <a:pt x="158339" y="698470"/>
                  <a:pt x="171233" y="702769"/>
                </a:cubicBezTo>
                <a:cubicBezTo>
                  <a:pt x="175989" y="701580"/>
                  <a:pt x="185502" y="704104"/>
                  <a:pt x="185502" y="699201"/>
                </a:cubicBezTo>
                <a:cubicBezTo>
                  <a:pt x="185502" y="693256"/>
                  <a:pt x="176071" y="691955"/>
                  <a:pt x="171233" y="688499"/>
                </a:cubicBezTo>
                <a:cubicBezTo>
                  <a:pt x="167744" y="686007"/>
                  <a:pt x="164253" y="683492"/>
                  <a:pt x="160531" y="681365"/>
                </a:cubicBezTo>
                <a:cubicBezTo>
                  <a:pt x="151486" y="676197"/>
                  <a:pt x="143382" y="674049"/>
                  <a:pt x="135559" y="667095"/>
                </a:cubicBezTo>
                <a:cubicBezTo>
                  <a:pt x="128018" y="660392"/>
                  <a:pt x="114155" y="645691"/>
                  <a:pt x="114155" y="645691"/>
                </a:cubicBezTo>
                <a:lnTo>
                  <a:pt x="103453" y="613585"/>
                </a:lnTo>
                <a:lnTo>
                  <a:pt x="99886" y="602883"/>
                </a:lnTo>
                <a:cubicBezTo>
                  <a:pt x="106279" y="506985"/>
                  <a:pt x="97259" y="574460"/>
                  <a:pt x="107020" y="538670"/>
                </a:cubicBezTo>
                <a:cubicBezTo>
                  <a:pt x="109600" y="529210"/>
                  <a:pt x="114155" y="510132"/>
                  <a:pt x="114155" y="510132"/>
                </a:cubicBezTo>
                <a:cubicBezTo>
                  <a:pt x="112966" y="494673"/>
                  <a:pt x="112511" y="479141"/>
                  <a:pt x="110588" y="463756"/>
                </a:cubicBezTo>
                <a:cubicBezTo>
                  <a:pt x="110122" y="460025"/>
                  <a:pt x="107020" y="456814"/>
                  <a:pt x="107020" y="453054"/>
                </a:cubicBezTo>
                <a:cubicBezTo>
                  <a:pt x="107020" y="443467"/>
                  <a:pt x="109399" y="434028"/>
                  <a:pt x="110588" y="424515"/>
                </a:cubicBezTo>
                <a:cubicBezTo>
                  <a:pt x="108210" y="410246"/>
                  <a:pt x="106290" y="395892"/>
                  <a:pt x="103453" y="381707"/>
                </a:cubicBezTo>
                <a:cubicBezTo>
                  <a:pt x="102716" y="378020"/>
                  <a:pt x="101568" y="374368"/>
                  <a:pt x="99886" y="371005"/>
                </a:cubicBezTo>
                <a:cubicBezTo>
                  <a:pt x="97969" y="367170"/>
                  <a:pt x="95129" y="363870"/>
                  <a:pt x="92751" y="360303"/>
                </a:cubicBezTo>
                <a:cubicBezTo>
                  <a:pt x="90373" y="353168"/>
                  <a:pt x="89788" y="345156"/>
                  <a:pt x="85616" y="338898"/>
                </a:cubicBezTo>
                <a:lnTo>
                  <a:pt x="64212" y="306792"/>
                </a:lnTo>
                <a:cubicBezTo>
                  <a:pt x="61834" y="303225"/>
                  <a:pt x="60109" y="299122"/>
                  <a:pt x="57077" y="296090"/>
                </a:cubicBezTo>
                <a:lnTo>
                  <a:pt x="42808" y="281821"/>
                </a:lnTo>
                <a:cubicBezTo>
                  <a:pt x="40723" y="275564"/>
                  <a:pt x="36200" y="262906"/>
                  <a:pt x="35673" y="256849"/>
                </a:cubicBezTo>
                <a:cubicBezTo>
                  <a:pt x="29254" y="183037"/>
                  <a:pt x="51429" y="201950"/>
                  <a:pt x="21404" y="181935"/>
                </a:cubicBezTo>
                <a:cubicBezTo>
                  <a:pt x="19026" y="178368"/>
                  <a:pt x="17014" y="174527"/>
                  <a:pt x="14269" y="171233"/>
                </a:cubicBezTo>
                <a:cubicBezTo>
                  <a:pt x="11039" y="167357"/>
                  <a:pt x="6365" y="164729"/>
                  <a:pt x="3567" y="160531"/>
                </a:cubicBezTo>
                <a:cubicBezTo>
                  <a:pt x="1481" y="157402"/>
                  <a:pt x="1189" y="153396"/>
                  <a:pt x="0" y="149829"/>
                </a:cubicBezTo>
                <a:cubicBezTo>
                  <a:pt x="1189" y="145072"/>
                  <a:pt x="-1084" y="137110"/>
                  <a:pt x="3567" y="135559"/>
                </a:cubicBezTo>
                <a:cubicBezTo>
                  <a:pt x="26677" y="127855"/>
                  <a:pt x="28460" y="139086"/>
                  <a:pt x="42808" y="146261"/>
                </a:cubicBezTo>
                <a:cubicBezTo>
                  <a:pt x="46171" y="147943"/>
                  <a:pt x="50147" y="148147"/>
                  <a:pt x="53510" y="149829"/>
                </a:cubicBezTo>
                <a:cubicBezTo>
                  <a:pt x="57345" y="151746"/>
                  <a:pt x="60294" y="155222"/>
                  <a:pt x="64212" y="156963"/>
                </a:cubicBezTo>
                <a:cubicBezTo>
                  <a:pt x="64227" y="156970"/>
                  <a:pt x="90959" y="165879"/>
                  <a:pt x="96318" y="167665"/>
                </a:cubicBezTo>
                <a:lnTo>
                  <a:pt x="107020" y="171233"/>
                </a:lnTo>
                <a:cubicBezTo>
                  <a:pt x="112966" y="170044"/>
                  <a:pt x="119105" y="169582"/>
                  <a:pt x="124857" y="167665"/>
                </a:cubicBezTo>
                <a:cubicBezTo>
                  <a:pt x="137807" y="163348"/>
                  <a:pt x="144373" y="155552"/>
                  <a:pt x="156963" y="149829"/>
                </a:cubicBezTo>
                <a:cubicBezTo>
                  <a:pt x="163810" y="146717"/>
                  <a:pt x="178368" y="142694"/>
                  <a:pt x="178368" y="142694"/>
                </a:cubicBezTo>
                <a:cubicBezTo>
                  <a:pt x="198583" y="143883"/>
                  <a:pt x="219245" y="141868"/>
                  <a:pt x="239013" y="146261"/>
                </a:cubicBezTo>
                <a:cubicBezTo>
                  <a:pt x="242684" y="147077"/>
                  <a:pt x="242580" y="153203"/>
                  <a:pt x="242580" y="156963"/>
                </a:cubicBezTo>
                <a:cubicBezTo>
                  <a:pt x="242580" y="170097"/>
                  <a:pt x="240202" y="183124"/>
                  <a:pt x="239013" y="196204"/>
                </a:cubicBezTo>
                <a:cubicBezTo>
                  <a:pt x="240202" y="214041"/>
                  <a:pt x="240052" y="232018"/>
                  <a:pt x="242580" y="249715"/>
                </a:cubicBezTo>
                <a:cubicBezTo>
                  <a:pt x="243768" y="258028"/>
                  <a:pt x="250905" y="272313"/>
                  <a:pt x="253282" y="281821"/>
                </a:cubicBezTo>
                <a:cubicBezTo>
                  <a:pt x="254471" y="286577"/>
                  <a:pt x="255440" y="291394"/>
                  <a:pt x="256849" y="296090"/>
                </a:cubicBezTo>
                <a:cubicBezTo>
                  <a:pt x="259010" y="303293"/>
                  <a:pt x="263984" y="317494"/>
                  <a:pt x="263984" y="317494"/>
                </a:cubicBezTo>
                <a:cubicBezTo>
                  <a:pt x="307441" y="314152"/>
                  <a:pt x="318806" y="311056"/>
                  <a:pt x="363870" y="317494"/>
                </a:cubicBezTo>
                <a:cubicBezTo>
                  <a:pt x="371315" y="318558"/>
                  <a:pt x="378139" y="322251"/>
                  <a:pt x="385274" y="324629"/>
                </a:cubicBezTo>
                <a:lnTo>
                  <a:pt x="395976" y="328196"/>
                </a:lnTo>
                <a:cubicBezTo>
                  <a:pt x="399543" y="329385"/>
                  <a:pt x="402991" y="331027"/>
                  <a:pt x="406678" y="331764"/>
                </a:cubicBezTo>
                <a:cubicBezTo>
                  <a:pt x="412624" y="332953"/>
                  <a:pt x="418633" y="333861"/>
                  <a:pt x="424515" y="335331"/>
                </a:cubicBezTo>
                <a:cubicBezTo>
                  <a:pt x="428163" y="336243"/>
                  <a:pt x="431553" y="338052"/>
                  <a:pt x="435217" y="338898"/>
                </a:cubicBezTo>
                <a:cubicBezTo>
                  <a:pt x="447033" y="341625"/>
                  <a:pt x="459387" y="342198"/>
                  <a:pt x="470891" y="346033"/>
                </a:cubicBezTo>
                <a:lnTo>
                  <a:pt x="492295" y="353168"/>
                </a:lnTo>
                <a:cubicBezTo>
                  <a:pt x="495862" y="354357"/>
                  <a:pt x="499248" y="356447"/>
                  <a:pt x="502997" y="356735"/>
                </a:cubicBezTo>
                <a:lnTo>
                  <a:pt x="549373" y="360303"/>
                </a:lnTo>
                <a:cubicBezTo>
                  <a:pt x="573155" y="359114"/>
                  <a:pt x="596984" y="358634"/>
                  <a:pt x="620720" y="356735"/>
                </a:cubicBezTo>
                <a:cubicBezTo>
                  <a:pt x="640046" y="355189"/>
                  <a:pt x="634167" y="353374"/>
                  <a:pt x="649259" y="349601"/>
                </a:cubicBezTo>
                <a:cubicBezTo>
                  <a:pt x="655141" y="348130"/>
                  <a:pt x="661130" y="347118"/>
                  <a:pt x="667095" y="346033"/>
                </a:cubicBezTo>
                <a:cubicBezTo>
                  <a:pt x="688433" y="342153"/>
                  <a:pt x="686476" y="343311"/>
                  <a:pt x="706336" y="338898"/>
                </a:cubicBezTo>
                <a:cubicBezTo>
                  <a:pt x="719779" y="335911"/>
                  <a:pt x="719386" y="335738"/>
                  <a:pt x="731308" y="331764"/>
                </a:cubicBezTo>
                <a:cubicBezTo>
                  <a:pt x="733902" y="321387"/>
                  <a:pt x="738226" y="313602"/>
                  <a:pt x="731308" y="303225"/>
                </a:cubicBezTo>
                <a:cubicBezTo>
                  <a:pt x="728930" y="299658"/>
                  <a:pt x="723900" y="298835"/>
                  <a:pt x="720606" y="296090"/>
                </a:cubicBezTo>
                <a:cubicBezTo>
                  <a:pt x="710306" y="287506"/>
                  <a:pt x="709785" y="285209"/>
                  <a:pt x="702769" y="274686"/>
                </a:cubicBezTo>
                <a:cubicBezTo>
                  <a:pt x="701580" y="271119"/>
                  <a:pt x="698787" y="267721"/>
                  <a:pt x="699202" y="263984"/>
                </a:cubicBezTo>
                <a:cubicBezTo>
                  <a:pt x="700032" y="256509"/>
                  <a:pt x="703958" y="249715"/>
                  <a:pt x="706336" y="242580"/>
                </a:cubicBezTo>
                <a:lnTo>
                  <a:pt x="713471" y="221176"/>
                </a:lnTo>
                <a:lnTo>
                  <a:pt x="720606" y="199772"/>
                </a:lnTo>
                <a:cubicBezTo>
                  <a:pt x="721795" y="196204"/>
                  <a:pt x="721514" y="191728"/>
                  <a:pt x="724173" y="189069"/>
                </a:cubicBezTo>
                <a:cubicBezTo>
                  <a:pt x="731308" y="181934"/>
                  <a:pt x="737181" y="173262"/>
                  <a:pt x="745577" y="167665"/>
                </a:cubicBezTo>
                <a:cubicBezTo>
                  <a:pt x="749144" y="165287"/>
                  <a:pt x="752985" y="163276"/>
                  <a:pt x="756279" y="160531"/>
                </a:cubicBezTo>
                <a:cubicBezTo>
                  <a:pt x="760155" y="157301"/>
                  <a:pt x="762725" y="152538"/>
                  <a:pt x="766981" y="149829"/>
                </a:cubicBezTo>
                <a:cubicBezTo>
                  <a:pt x="794455" y="132345"/>
                  <a:pt x="790939" y="138817"/>
                  <a:pt x="816924" y="128424"/>
                </a:cubicBezTo>
                <a:cubicBezTo>
                  <a:pt x="822870" y="126046"/>
                  <a:pt x="829033" y="124154"/>
                  <a:pt x="834761" y="121290"/>
                </a:cubicBezTo>
                <a:cubicBezTo>
                  <a:pt x="862425" y="107458"/>
                  <a:pt x="829263" y="119555"/>
                  <a:pt x="856165" y="110588"/>
                </a:cubicBezTo>
                <a:cubicBezTo>
                  <a:pt x="886836" y="90140"/>
                  <a:pt x="848030" y="114655"/>
                  <a:pt x="877569" y="99886"/>
                </a:cubicBezTo>
                <a:cubicBezTo>
                  <a:pt x="909302" y="84020"/>
                  <a:pt x="860837" y="102079"/>
                  <a:pt x="906108" y="85616"/>
                </a:cubicBezTo>
                <a:cubicBezTo>
                  <a:pt x="913176" y="83046"/>
                  <a:pt x="921254" y="82652"/>
                  <a:pt x="927512" y="78481"/>
                </a:cubicBezTo>
                <a:cubicBezTo>
                  <a:pt x="931079" y="76103"/>
                  <a:pt x="934185" y="72812"/>
                  <a:pt x="938214" y="71347"/>
                </a:cubicBezTo>
                <a:cubicBezTo>
                  <a:pt x="947429" y="67996"/>
                  <a:pt x="957450" y="67313"/>
                  <a:pt x="966753" y="64212"/>
                </a:cubicBezTo>
                <a:cubicBezTo>
                  <a:pt x="973888" y="61834"/>
                  <a:pt x="980861" y="58901"/>
                  <a:pt x="988157" y="57077"/>
                </a:cubicBezTo>
                <a:cubicBezTo>
                  <a:pt x="998402" y="54516"/>
                  <a:pt x="1015141" y="50720"/>
                  <a:pt x="1023831" y="46375"/>
                </a:cubicBezTo>
                <a:cubicBezTo>
                  <a:pt x="1033344" y="41619"/>
                  <a:pt x="1042495" y="36056"/>
                  <a:pt x="1052370" y="32106"/>
                </a:cubicBezTo>
                <a:cubicBezTo>
                  <a:pt x="1058316" y="29728"/>
                  <a:pt x="1064479" y="27835"/>
                  <a:pt x="1070207" y="24971"/>
                </a:cubicBezTo>
                <a:cubicBezTo>
                  <a:pt x="1095952" y="12098"/>
                  <a:pt x="1063905" y="23211"/>
                  <a:pt x="1095178" y="10702"/>
                </a:cubicBezTo>
                <a:cubicBezTo>
                  <a:pt x="1102161" y="7909"/>
                  <a:pt x="1109447" y="5945"/>
                  <a:pt x="1116582" y="3567"/>
                </a:cubicBezTo>
                <a:lnTo>
                  <a:pt x="1127284" y="0"/>
                </a:lnTo>
                <a:lnTo>
                  <a:pt x="1166525" y="3567"/>
                </a:lnTo>
                <a:cubicBezTo>
                  <a:pt x="1173147" y="7132"/>
                  <a:pt x="1169488" y="18714"/>
                  <a:pt x="1173660" y="24971"/>
                </a:cubicBezTo>
                <a:cubicBezTo>
                  <a:pt x="1191379" y="51549"/>
                  <a:pt x="1168602" y="18900"/>
                  <a:pt x="1191497" y="46375"/>
                </a:cubicBezTo>
                <a:cubicBezTo>
                  <a:pt x="1194242" y="49669"/>
                  <a:pt x="1195283" y="54399"/>
                  <a:pt x="1198631" y="57077"/>
                </a:cubicBezTo>
                <a:cubicBezTo>
                  <a:pt x="1201567" y="59426"/>
                  <a:pt x="1205766" y="59456"/>
                  <a:pt x="1209333" y="60645"/>
                </a:cubicBezTo>
                <a:cubicBezTo>
                  <a:pt x="1214090" y="64212"/>
                  <a:pt x="1218765" y="67891"/>
                  <a:pt x="1223603" y="71347"/>
                </a:cubicBezTo>
                <a:cubicBezTo>
                  <a:pt x="1232730" y="77866"/>
                  <a:pt x="1238066" y="79466"/>
                  <a:pt x="1245007" y="89183"/>
                </a:cubicBezTo>
                <a:cubicBezTo>
                  <a:pt x="1248098" y="93511"/>
                  <a:pt x="1249764" y="98696"/>
                  <a:pt x="1252142" y="103453"/>
                </a:cubicBezTo>
                <a:cubicBezTo>
                  <a:pt x="1253331" y="108209"/>
                  <a:pt x="1254362" y="113008"/>
                  <a:pt x="1255709" y="117722"/>
                </a:cubicBezTo>
                <a:cubicBezTo>
                  <a:pt x="1256742" y="121338"/>
                  <a:pt x="1259276" y="124664"/>
                  <a:pt x="1259276" y="128424"/>
                </a:cubicBezTo>
                <a:cubicBezTo>
                  <a:pt x="1259276" y="182175"/>
                  <a:pt x="1260030" y="175352"/>
                  <a:pt x="1252142" y="206906"/>
                </a:cubicBezTo>
                <a:cubicBezTo>
                  <a:pt x="1253331" y="231878"/>
                  <a:pt x="1253792" y="256895"/>
                  <a:pt x="1255709" y="281821"/>
                </a:cubicBezTo>
                <a:cubicBezTo>
                  <a:pt x="1256174" y="287867"/>
                  <a:pt x="1259276" y="293595"/>
                  <a:pt x="1259276" y="299658"/>
                </a:cubicBezTo>
                <a:cubicBezTo>
                  <a:pt x="1259276" y="332975"/>
                  <a:pt x="1258637" y="366356"/>
                  <a:pt x="1255709" y="399544"/>
                </a:cubicBezTo>
                <a:cubicBezTo>
                  <a:pt x="1253687" y="422461"/>
                  <a:pt x="1249392" y="417826"/>
                  <a:pt x="1237872" y="431650"/>
                </a:cubicBezTo>
                <a:cubicBezTo>
                  <a:pt x="1235127" y="434944"/>
                  <a:pt x="1233483" y="439058"/>
                  <a:pt x="1230738" y="442352"/>
                </a:cubicBezTo>
                <a:cubicBezTo>
                  <a:pt x="1227508" y="446228"/>
                  <a:pt x="1223133" y="449072"/>
                  <a:pt x="1220036" y="453054"/>
                </a:cubicBezTo>
                <a:cubicBezTo>
                  <a:pt x="1214771" y="459823"/>
                  <a:pt x="1210523" y="467323"/>
                  <a:pt x="1205766" y="474458"/>
                </a:cubicBezTo>
                <a:lnTo>
                  <a:pt x="1198631" y="485160"/>
                </a:lnTo>
                <a:cubicBezTo>
                  <a:pt x="1197488" y="489731"/>
                  <a:pt x="1194056" y="505015"/>
                  <a:pt x="1191497" y="510132"/>
                </a:cubicBezTo>
                <a:cubicBezTo>
                  <a:pt x="1189580" y="513967"/>
                  <a:pt x="1187589" y="518011"/>
                  <a:pt x="1184362" y="520834"/>
                </a:cubicBezTo>
                <a:cubicBezTo>
                  <a:pt x="1177909" y="526480"/>
                  <a:pt x="1170093" y="530347"/>
                  <a:pt x="1162958" y="535103"/>
                </a:cubicBezTo>
                <a:lnTo>
                  <a:pt x="1152256" y="542238"/>
                </a:lnTo>
                <a:cubicBezTo>
                  <a:pt x="1151067" y="545805"/>
                  <a:pt x="1149000" y="549193"/>
                  <a:pt x="1148688" y="552940"/>
                </a:cubicBezTo>
                <a:cubicBezTo>
                  <a:pt x="1146612" y="577853"/>
                  <a:pt x="1147197" y="602941"/>
                  <a:pt x="1145121" y="627854"/>
                </a:cubicBezTo>
                <a:cubicBezTo>
                  <a:pt x="1144809" y="631601"/>
                  <a:pt x="1143380" y="635269"/>
                  <a:pt x="1141554" y="638556"/>
                </a:cubicBezTo>
                <a:cubicBezTo>
                  <a:pt x="1137390" y="646052"/>
                  <a:pt x="1134419" y="655204"/>
                  <a:pt x="1127284" y="659961"/>
                </a:cubicBezTo>
                <a:cubicBezTo>
                  <a:pt x="1111332" y="670596"/>
                  <a:pt x="1097031" y="682307"/>
                  <a:pt x="1077341" y="684932"/>
                </a:cubicBezTo>
                <a:cubicBezTo>
                  <a:pt x="1064322" y="686668"/>
                  <a:pt x="1051144" y="686964"/>
                  <a:pt x="1038100" y="688499"/>
                </a:cubicBezTo>
                <a:cubicBezTo>
                  <a:pt x="1030916" y="689344"/>
                  <a:pt x="1023713" y="690313"/>
                  <a:pt x="1016696" y="692067"/>
                </a:cubicBezTo>
                <a:cubicBezTo>
                  <a:pt x="1009400" y="693891"/>
                  <a:pt x="995292" y="699201"/>
                  <a:pt x="995292" y="699201"/>
                </a:cubicBezTo>
                <a:lnTo>
                  <a:pt x="973888" y="713471"/>
                </a:lnTo>
                <a:cubicBezTo>
                  <a:pt x="963365" y="720487"/>
                  <a:pt x="961068" y="721008"/>
                  <a:pt x="952484" y="731308"/>
                </a:cubicBezTo>
                <a:cubicBezTo>
                  <a:pt x="949739" y="734602"/>
                  <a:pt x="947727" y="738443"/>
                  <a:pt x="945349" y="742010"/>
                </a:cubicBezTo>
                <a:cubicBezTo>
                  <a:pt x="949848" y="778009"/>
                  <a:pt x="945884" y="761456"/>
                  <a:pt x="956051" y="791953"/>
                </a:cubicBezTo>
                <a:lnTo>
                  <a:pt x="959619" y="802655"/>
                </a:lnTo>
                <a:cubicBezTo>
                  <a:pt x="958430" y="816924"/>
                  <a:pt x="961241" y="832118"/>
                  <a:pt x="956051" y="845463"/>
                </a:cubicBezTo>
                <a:cubicBezTo>
                  <a:pt x="952394" y="854867"/>
                  <a:pt x="940244" y="858472"/>
                  <a:pt x="934647" y="866867"/>
                </a:cubicBezTo>
                <a:cubicBezTo>
                  <a:pt x="918292" y="891400"/>
                  <a:pt x="923090" y="880136"/>
                  <a:pt x="916810" y="898973"/>
                </a:cubicBezTo>
                <a:cubicBezTo>
                  <a:pt x="917788" y="907777"/>
                  <a:pt x="925788" y="959407"/>
                  <a:pt x="916810" y="966753"/>
                </a:cubicBezTo>
                <a:cubicBezTo>
                  <a:pt x="907561" y="974320"/>
                  <a:pt x="893028" y="964375"/>
                  <a:pt x="881137" y="963186"/>
                </a:cubicBezTo>
                <a:cubicBezTo>
                  <a:pt x="877570" y="960808"/>
                  <a:pt x="873258" y="959278"/>
                  <a:pt x="870435" y="956051"/>
                </a:cubicBezTo>
                <a:cubicBezTo>
                  <a:pt x="858327" y="942214"/>
                  <a:pt x="856381" y="924702"/>
                  <a:pt x="834761" y="920378"/>
                </a:cubicBezTo>
                <a:cubicBezTo>
                  <a:pt x="795400" y="912505"/>
                  <a:pt x="810592" y="917077"/>
                  <a:pt x="788385" y="909676"/>
                </a:cubicBezTo>
                <a:cubicBezTo>
                  <a:pt x="786007" y="906108"/>
                  <a:pt x="783168" y="902808"/>
                  <a:pt x="781251" y="898973"/>
                </a:cubicBezTo>
                <a:cubicBezTo>
                  <a:pt x="779569" y="895610"/>
                  <a:pt x="778716" y="891887"/>
                  <a:pt x="777683" y="888271"/>
                </a:cubicBezTo>
                <a:cubicBezTo>
                  <a:pt x="776336" y="883557"/>
                  <a:pt x="774993" y="878826"/>
                  <a:pt x="774116" y="874002"/>
                </a:cubicBezTo>
                <a:cubicBezTo>
                  <a:pt x="770086" y="851834"/>
                  <a:pt x="771914" y="850925"/>
                  <a:pt x="766981" y="831194"/>
                </a:cubicBezTo>
                <a:cubicBezTo>
                  <a:pt x="766069" y="827546"/>
                  <a:pt x="766474" y="822678"/>
                  <a:pt x="763414" y="820492"/>
                </a:cubicBezTo>
                <a:cubicBezTo>
                  <a:pt x="757294" y="816121"/>
                  <a:pt x="742010" y="813357"/>
                  <a:pt x="742010" y="813357"/>
                </a:cubicBezTo>
                <a:cubicBezTo>
                  <a:pt x="732799" y="814673"/>
                  <a:pt x="716302" y="815509"/>
                  <a:pt x="706336" y="820492"/>
                </a:cubicBezTo>
                <a:cubicBezTo>
                  <a:pt x="693048" y="827136"/>
                  <a:pt x="696769" y="828464"/>
                  <a:pt x="684932" y="838328"/>
                </a:cubicBezTo>
                <a:cubicBezTo>
                  <a:pt x="675711" y="846013"/>
                  <a:pt x="674255" y="845455"/>
                  <a:pt x="663528" y="849030"/>
                </a:cubicBezTo>
                <a:cubicBezTo>
                  <a:pt x="656393" y="847841"/>
                  <a:pt x="648050" y="849611"/>
                  <a:pt x="642124" y="845463"/>
                </a:cubicBezTo>
                <a:cubicBezTo>
                  <a:pt x="635099" y="840546"/>
                  <a:pt x="633917" y="830122"/>
                  <a:pt x="627854" y="824059"/>
                </a:cubicBezTo>
                <a:cubicBezTo>
                  <a:pt x="618794" y="814999"/>
                  <a:pt x="615979" y="813583"/>
                  <a:pt x="610018" y="802655"/>
                </a:cubicBezTo>
                <a:cubicBezTo>
                  <a:pt x="609993" y="802610"/>
                  <a:pt x="595133" y="769934"/>
                  <a:pt x="588613" y="763414"/>
                </a:cubicBezTo>
                <a:cubicBezTo>
                  <a:pt x="585581" y="760382"/>
                  <a:pt x="581478" y="758657"/>
                  <a:pt x="577911" y="756279"/>
                </a:cubicBezTo>
                <a:cubicBezTo>
                  <a:pt x="568398" y="757468"/>
                  <a:pt x="558622" y="757325"/>
                  <a:pt x="549373" y="759847"/>
                </a:cubicBezTo>
                <a:cubicBezTo>
                  <a:pt x="539498" y="762540"/>
                  <a:pt x="535790" y="772468"/>
                  <a:pt x="527968" y="777683"/>
                </a:cubicBezTo>
                <a:cubicBezTo>
                  <a:pt x="524839" y="779769"/>
                  <a:pt x="520629" y="779569"/>
                  <a:pt x="517266" y="781251"/>
                </a:cubicBezTo>
                <a:cubicBezTo>
                  <a:pt x="513431" y="783168"/>
                  <a:pt x="510505" y="786696"/>
                  <a:pt x="506564" y="788385"/>
                </a:cubicBezTo>
                <a:cubicBezTo>
                  <a:pt x="502058" y="790316"/>
                  <a:pt x="496981" y="790511"/>
                  <a:pt x="492295" y="791953"/>
                </a:cubicBezTo>
                <a:cubicBezTo>
                  <a:pt x="481513" y="795271"/>
                  <a:pt x="460189" y="802655"/>
                  <a:pt x="460189" y="802655"/>
                </a:cubicBezTo>
                <a:cubicBezTo>
                  <a:pt x="437596" y="801466"/>
                  <a:pt x="414859" y="801893"/>
                  <a:pt x="392409" y="799087"/>
                </a:cubicBezTo>
                <a:cubicBezTo>
                  <a:pt x="384693" y="798122"/>
                  <a:pt x="370458" y="790308"/>
                  <a:pt x="363870" y="784818"/>
                </a:cubicBezTo>
                <a:cubicBezTo>
                  <a:pt x="359994" y="781588"/>
                  <a:pt x="357273" y="777048"/>
                  <a:pt x="353168" y="774116"/>
                </a:cubicBezTo>
                <a:cubicBezTo>
                  <a:pt x="348841" y="771025"/>
                  <a:pt x="343878" y="768848"/>
                  <a:pt x="338899" y="766981"/>
                </a:cubicBezTo>
                <a:cubicBezTo>
                  <a:pt x="334308" y="765259"/>
                  <a:pt x="329423" y="764441"/>
                  <a:pt x="324629" y="763414"/>
                </a:cubicBezTo>
                <a:cubicBezTo>
                  <a:pt x="312772" y="760873"/>
                  <a:pt x="300847" y="758657"/>
                  <a:pt x="288956" y="756279"/>
                </a:cubicBezTo>
                <a:cubicBezTo>
                  <a:pt x="283010" y="755090"/>
                  <a:pt x="277001" y="754183"/>
                  <a:pt x="271119" y="752712"/>
                </a:cubicBezTo>
                <a:lnTo>
                  <a:pt x="256849" y="749144"/>
                </a:lnTo>
                <a:cubicBezTo>
                  <a:pt x="247336" y="750333"/>
                  <a:pt x="237685" y="750703"/>
                  <a:pt x="228311" y="752712"/>
                </a:cubicBezTo>
                <a:cubicBezTo>
                  <a:pt x="220957" y="754288"/>
                  <a:pt x="214041" y="757469"/>
                  <a:pt x="206906" y="759847"/>
                </a:cubicBezTo>
                <a:cubicBezTo>
                  <a:pt x="203339" y="761036"/>
                  <a:pt x="199941" y="762999"/>
                  <a:pt x="196204" y="763414"/>
                </a:cubicBezTo>
                <a:lnTo>
                  <a:pt x="164098" y="766981"/>
                </a:lnTo>
                <a:cubicBezTo>
                  <a:pt x="146419" y="764771"/>
                  <a:pt x="133989" y="769150"/>
                  <a:pt x="124857" y="752712"/>
                </a:cubicBezTo>
                <a:cubicBezTo>
                  <a:pt x="121205" y="746138"/>
                  <a:pt x="120100" y="738443"/>
                  <a:pt x="117722" y="731308"/>
                </a:cubicBezTo>
                <a:lnTo>
                  <a:pt x="114155" y="720606"/>
                </a:lnTo>
                <a:cubicBezTo>
                  <a:pt x="118188" y="700437"/>
                  <a:pt x="108210" y="717633"/>
                  <a:pt x="110588" y="71347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7f7f7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44" name="CustomShape 25"/>
          <p:cNvSpPr/>
          <p:nvPr/>
        </p:nvSpPr>
        <p:spPr>
          <a:xfrm>
            <a:off x="5612040" y="2907000"/>
            <a:ext cx="1842120" cy="2276280"/>
          </a:xfrm>
          <a:custGeom>
            <a:avLst/>
            <a:gdLst/>
            <a:ahLst/>
            <a:rect l="l" t="t" r="r" b="b"/>
            <a:pathLst>
              <a:path w="1668475" h="2283654">
                <a:moveTo>
                  <a:pt x="278253" y="781796"/>
                </a:moveTo>
                <a:cubicBezTo>
                  <a:pt x="279442" y="783580"/>
                  <a:pt x="281821" y="770023"/>
                  <a:pt x="281821" y="763960"/>
                </a:cubicBezTo>
                <a:cubicBezTo>
                  <a:pt x="281821" y="760200"/>
                  <a:pt x="279165" y="756906"/>
                  <a:pt x="278253" y="753258"/>
                </a:cubicBezTo>
                <a:cubicBezTo>
                  <a:pt x="269639" y="718805"/>
                  <a:pt x="279276" y="749191"/>
                  <a:pt x="271119" y="724719"/>
                </a:cubicBezTo>
                <a:cubicBezTo>
                  <a:pt x="272308" y="714017"/>
                  <a:pt x="271006" y="702733"/>
                  <a:pt x="274686" y="692613"/>
                </a:cubicBezTo>
                <a:cubicBezTo>
                  <a:pt x="276151" y="688584"/>
                  <a:pt x="281174" y="686268"/>
                  <a:pt x="285388" y="685478"/>
                </a:cubicBezTo>
                <a:cubicBezTo>
                  <a:pt x="300627" y="682621"/>
                  <a:pt x="316305" y="683099"/>
                  <a:pt x="331764" y="681910"/>
                </a:cubicBezTo>
                <a:cubicBezTo>
                  <a:pt x="335370" y="676501"/>
                  <a:pt x="342466" y="667889"/>
                  <a:pt x="342466" y="660506"/>
                </a:cubicBezTo>
                <a:cubicBezTo>
                  <a:pt x="342466" y="652327"/>
                  <a:pt x="341436" y="626342"/>
                  <a:pt x="335331" y="614131"/>
                </a:cubicBezTo>
                <a:cubicBezTo>
                  <a:pt x="333414" y="610296"/>
                  <a:pt x="330574" y="606996"/>
                  <a:pt x="328196" y="603429"/>
                </a:cubicBezTo>
                <a:cubicBezTo>
                  <a:pt x="317956" y="562464"/>
                  <a:pt x="332275" y="612945"/>
                  <a:pt x="317494" y="578457"/>
                </a:cubicBezTo>
                <a:cubicBezTo>
                  <a:pt x="315563" y="573951"/>
                  <a:pt x="315336" y="568884"/>
                  <a:pt x="313927" y="564188"/>
                </a:cubicBezTo>
                <a:cubicBezTo>
                  <a:pt x="311766" y="556985"/>
                  <a:pt x="309170" y="549919"/>
                  <a:pt x="306792" y="542784"/>
                </a:cubicBezTo>
                <a:lnTo>
                  <a:pt x="303225" y="532081"/>
                </a:lnTo>
                <a:cubicBezTo>
                  <a:pt x="303790" y="524171"/>
                  <a:pt x="302250" y="487656"/>
                  <a:pt x="310360" y="471436"/>
                </a:cubicBezTo>
                <a:cubicBezTo>
                  <a:pt x="312277" y="467601"/>
                  <a:pt x="315002" y="464223"/>
                  <a:pt x="317494" y="460734"/>
                </a:cubicBezTo>
                <a:cubicBezTo>
                  <a:pt x="320950" y="455896"/>
                  <a:pt x="323628" y="450271"/>
                  <a:pt x="328196" y="446465"/>
                </a:cubicBezTo>
                <a:cubicBezTo>
                  <a:pt x="331085" y="444058"/>
                  <a:pt x="335331" y="444087"/>
                  <a:pt x="338898" y="442898"/>
                </a:cubicBezTo>
                <a:cubicBezTo>
                  <a:pt x="344309" y="439291"/>
                  <a:pt x="352918" y="432195"/>
                  <a:pt x="360303" y="432195"/>
                </a:cubicBezTo>
                <a:cubicBezTo>
                  <a:pt x="385797" y="432195"/>
                  <a:pt x="413221" y="436135"/>
                  <a:pt x="438784" y="439330"/>
                </a:cubicBezTo>
                <a:cubicBezTo>
                  <a:pt x="457810" y="438141"/>
                  <a:pt x="476904" y="437759"/>
                  <a:pt x="495862" y="435763"/>
                </a:cubicBezTo>
                <a:cubicBezTo>
                  <a:pt x="499602" y="435369"/>
                  <a:pt x="503435" y="434281"/>
                  <a:pt x="506564" y="432195"/>
                </a:cubicBezTo>
                <a:cubicBezTo>
                  <a:pt x="510762" y="429396"/>
                  <a:pt x="513699" y="425060"/>
                  <a:pt x="517266" y="421493"/>
                </a:cubicBezTo>
                <a:cubicBezTo>
                  <a:pt x="527401" y="391095"/>
                  <a:pt x="524575" y="403917"/>
                  <a:pt x="517266" y="343012"/>
                </a:cubicBezTo>
                <a:cubicBezTo>
                  <a:pt x="515126" y="325180"/>
                  <a:pt x="509417" y="325172"/>
                  <a:pt x="506564" y="310905"/>
                </a:cubicBezTo>
                <a:cubicBezTo>
                  <a:pt x="504525" y="300710"/>
                  <a:pt x="502454" y="288884"/>
                  <a:pt x="499429" y="278799"/>
                </a:cubicBezTo>
                <a:cubicBezTo>
                  <a:pt x="497268" y="271596"/>
                  <a:pt x="493532" y="264813"/>
                  <a:pt x="492295" y="257395"/>
                </a:cubicBezTo>
                <a:cubicBezTo>
                  <a:pt x="491106" y="250260"/>
                  <a:pt x="490481" y="243008"/>
                  <a:pt x="488727" y="235991"/>
                </a:cubicBezTo>
                <a:cubicBezTo>
                  <a:pt x="486903" y="228695"/>
                  <a:pt x="483068" y="221961"/>
                  <a:pt x="481593" y="214587"/>
                </a:cubicBezTo>
                <a:cubicBezTo>
                  <a:pt x="480959" y="211419"/>
                  <a:pt x="476345" y="186883"/>
                  <a:pt x="474458" y="182480"/>
                </a:cubicBezTo>
                <a:cubicBezTo>
                  <a:pt x="472769" y="178539"/>
                  <a:pt x="469701" y="175345"/>
                  <a:pt x="467323" y="171778"/>
                </a:cubicBezTo>
                <a:cubicBezTo>
                  <a:pt x="466134" y="168211"/>
                  <a:pt x="465582" y="164363"/>
                  <a:pt x="463756" y="161076"/>
                </a:cubicBezTo>
                <a:cubicBezTo>
                  <a:pt x="459592" y="153580"/>
                  <a:pt x="454243" y="146807"/>
                  <a:pt x="449486" y="139672"/>
                </a:cubicBezTo>
                <a:cubicBezTo>
                  <a:pt x="447108" y="136105"/>
                  <a:pt x="443708" y="133037"/>
                  <a:pt x="442352" y="128970"/>
                </a:cubicBezTo>
                <a:lnTo>
                  <a:pt x="438784" y="118268"/>
                </a:lnTo>
                <a:cubicBezTo>
                  <a:pt x="439973" y="112322"/>
                  <a:pt x="438470" y="105089"/>
                  <a:pt x="442352" y="100431"/>
                </a:cubicBezTo>
                <a:cubicBezTo>
                  <a:pt x="445491" y="96665"/>
                  <a:pt x="451907" y="98211"/>
                  <a:pt x="456621" y="96864"/>
                </a:cubicBezTo>
                <a:cubicBezTo>
                  <a:pt x="460237" y="95831"/>
                  <a:pt x="463652" y="94113"/>
                  <a:pt x="467323" y="93297"/>
                </a:cubicBezTo>
                <a:cubicBezTo>
                  <a:pt x="474384" y="91728"/>
                  <a:pt x="481611" y="91023"/>
                  <a:pt x="488727" y="89729"/>
                </a:cubicBezTo>
                <a:cubicBezTo>
                  <a:pt x="494693" y="88644"/>
                  <a:pt x="500618" y="87351"/>
                  <a:pt x="506564" y="86162"/>
                </a:cubicBezTo>
                <a:cubicBezTo>
                  <a:pt x="516077" y="87351"/>
                  <a:pt x="525646" y="88153"/>
                  <a:pt x="535103" y="89729"/>
                </a:cubicBezTo>
                <a:cubicBezTo>
                  <a:pt x="539939" y="90535"/>
                  <a:pt x="544469" y="93297"/>
                  <a:pt x="549372" y="93297"/>
                </a:cubicBezTo>
                <a:cubicBezTo>
                  <a:pt x="567249" y="93297"/>
                  <a:pt x="585046" y="90918"/>
                  <a:pt x="602883" y="89729"/>
                </a:cubicBezTo>
                <a:cubicBezTo>
                  <a:pt x="606450" y="87351"/>
                  <a:pt x="609750" y="84511"/>
                  <a:pt x="613585" y="82594"/>
                </a:cubicBezTo>
                <a:cubicBezTo>
                  <a:pt x="616948" y="80912"/>
                  <a:pt x="621000" y="80853"/>
                  <a:pt x="624287" y="79027"/>
                </a:cubicBezTo>
                <a:cubicBezTo>
                  <a:pt x="630107" y="75794"/>
                  <a:pt x="653067" y="59965"/>
                  <a:pt x="659960" y="54056"/>
                </a:cubicBezTo>
                <a:cubicBezTo>
                  <a:pt x="663791" y="50773"/>
                  <a:pt x="666787" y="46584"/>
                  <a:pt x="670663" y="43354"/>
                </a:cubicBezTo>
                <a:cubicBezTo>
                  <a:pt x="673957" y="40609"/>
                  <a:pt x="678110" y="39009"/>
                  <a:pt x="681365" y="36219"/>
                </a:cubicBezTo>
                <a:cubicBezTo>
                  <a:pt x="716946" y="5719"/>
                  <a:pt x="670599" y="38639"/>
                  <a:pt x="717038" y="7680"/>
                </a:cubicBezTo>
                <a:lnTo>
                  <a:pt x="727740" y="545"/>
                </a:lnTo>
                <a:cubicBezTo>
                  <a:pt x="766898" y="3156"/>
                  <a:pt x="774082" y="-8163"/>
                  <a:pt x="791953" y="14815"/>
                </a:cubicBezTo>
                <a:cubicBezTo>
                  <a:pt x="797217" y="21584"/>
                  <a:pt x="801466" y="29084"/>
                  <a:pt x="806222" y="36219"/>
                </a:cubicBezTo>
                <a:lnTo>
                  <a:pt x="820491" y="57623"/>
                </a:lnTo>
                <a:lnTo>
                  <a:pt x="827626" y="68325"/>
                </a:lnTo>
                <a:lnTo>
                  <a:pt x="834761" y="79027"/>
                </a:lnTo>
                <a:cubicBezTo>
                  <a:pt x="850064" y="124935"/>
                  <a:pt x="835382" y="77938"/>
                  <a:pt x="845463" y="118268"/>
                </a:cubicBezTo>
                <a:cubicBezTo>
                  <a:pt x="846375" y="121916"/>
                  <a:pt x="846681" y="126034"/>
                  <a:pt x="849030" y="128970"/>
                </a:cubicBezTo>
                <a:cubicBezTo>
                  <a:pt x="854060" y="135258"/>
                  <a:pt x="863383" y="137322"/>
                  <a:pt x="870434" y="139672"/>
                </a:cubicBezTo>
                <a:cubicBezTo>
                  <a:pt x="880282" y="138441"/>
                  <a:pt x="898673" y="138038"/>
                  <a:pt x="909675" y="132537"/>
                </a:cubicBezTo>
                <a:cubicBezTo>
                  <a:pt x="913510" y="130620"/>
                  <a:pt x="916459" y="127144"/>
                  <a:pt x="920377" y="125403"/>
                </a:cubicBezTo>
                <a:cubicBezTo>
                  <a:pt x="927250" y="122349"/>
                  <a:pt x="934647" y="120646"/>
                  <a:pt x="941782" y="118268"/>
                </a:cubicBezTo>
                <a:lnTo>
                  <a:pt x="952484" y="114701"/>
                </a:lnTo>
                <a:cubicBezTo>
                  <a:pt x="960808" y="115890"/>
                  <a:pt x="969771" y="114853"/>
                  <a:pt x="977455" y="118268"/>
                </a:cubicBezTo>
                <a:cubicBezTo>
                  <a:pt x="981373" y="120009"/>
                  <a:pt x="981845" y="125676"/>
                  <a:pt x="984590" y="128970"/>
                </a:cubicBezTo>
                <a:cubicBezTo>
                  <a:pt x="1007480" y="156437"/>
                  <a:pt x="984712" y="123803"/>
                  <a:pt x="1002427" y="150374"/>
                </a:cubicBezTo>
                <a:lnTo>
                  <a:pt x="1009561" y="171778"/>
                </a:lnTo>
                <a:cubicBezTo>
                  <a:pt x="1010750" y="175345"/>
                  <a:pt x="1011043" y="179351"/>
                  <a:pt x="1013129" y="182480"/>
                </a:cubicBezTo>
                <a:cubicBezTo>
                  <a:pt x="1015507" y="186048"/>
                  <a:pt x="1018346" y="189348"/>
                  <a:pt x="1020263" y="193183"/>
                </a:cubicBezTo>
                <a:cubicBezTo>
                  <a:pt x="1021945" y="196546"/>
                  <a:pt x="1022149" y="200522"/>
                  <a:pt x="1023831" y="203885"/>
                </a:cubicBezTo>
                <a:cubicBezTo>
                  <a:pt x="1030476" y="217176"/>
                  <a:pt x="1031801" y="213449"/>
                  <a:pt x="1041668" y="225289"/>
                </a:cubicBezTo>
                <a:cubicBezTo>
                  <a:pt x="1044413" y="228583"/>
                  <a:pt x="1046057" y="232697"/>
                  <a:pt x="1048802" y="235991"/>
                </a:cubicBezTo>
                <a:cubicBezTo>
                  <a:pt x="1052032" y="239867"/>
                  <a:pt x="1056407" y="242711"/>
                  <a:pt x="1059504" y="246693"/>
                </a:cubicBezTo>
                <a:cubicBezTo>
                  <a:pt x="1064769" y="253462"/>
                  <a:pt x="1073774" y="268097"/>
                  <a:pt x="1073774" y="268097"/>
                </a:cubicBezTo>
                <a:cubicBezTo>
                  <a:pt x="1074963" y="271664"/>
                  <a:pt x="1075659" y="275436"/>
                  <a:pt x="1077341" y="278799"/>
                </a:cubicBezTo>
                <a:cubicBezTo>
                  <a:pt x="1079258" y="282634"/>
                  <a:pt x="1083436" y="285342"/>
                  <a:pt x="1084476" y="289501"/>
                </a:cubicBezTo>
                <a:cubicBezTo>
                  <a:pt x="1087088" y="299947"/>
                  <a:pt x="1086273" y="310986"/>
                  <a:pt x="1088043" y="321607"/>
                </a:cubicBezTo>
                <a:cubicBezTo>
                  <a:pt x="1090524" y="336490"/>
                  <a:pt x="1092552" y="330461"/>
                  <a:pt x="1102313" y="343012"/>
                </a:cubicBezTo>
                <a:cubicBezTo>
                  <a:pt x="1107577" y="349781"/>
                  <a:pt x="1110519" y="358353"/>
                  <a:pt x="1116582" y="364416"/>
                </a:cubicBezTo>
                <a:cubicBezTo>
                  <a:pt x="1120149" y="367983"/>
                  <a:pt x="1123302" y="372021"/>
                  <a:pt x="1127284" y="375118"/>
                </a:cubicBezTo>
                <a:cubicBezTo>
                  <a:pt x="1134053" y="380382"/>
                  <a:pt x="1148688" y="389387"/>
                  <a:pt x="1148688" y="389387"/>
                </a:cubicBezTo>
                <a:cubicBezTo>
                  <a:pt x="1151066" y="392954"/>
                  <a:pt x="1154134" y="396148"/>
                  <a:pt x="1155823" y="400089"/>
                </a:cubicBezTo>
                <a:cubicBezTo>
                  <a:pt x="1155894" y="400254"/>
                  <a:pt x="1161220" y="423323"/>
                  <a:pt x="1162958" y="425061"/>
                </a:cubicBezTo>
                <a:cubicBezTo>
                  <a:pt x="1165617" y="427720"/>
                  <a:pt x="1170093" y="427439"/>
                  <a:pt x="1173660" y="428628"/>
                </a:cubicBezTo>
                <a:cubicBezTo>
                  <a:pt x="1177227" y="431006"/>
                  <a:pt x="1180527" y="433846"/>
                  <a:pt x="1184362" y="435763"/>
                </a:cubicBezTo>
                <a:cubicBezTo>
                  <a:pt x="1203157" y="445160"/>
                  <a:pt x="1225673" y="437144"/>
                  <a:pt x="1245007" y="435763"/>
                </a:cubicBezTo>
                <a:lnTo>
                  <a:pt x="1266411" y="428628"/>
                </a:lnTo>
                <a:cubicBezTo>
                  <a:pt x="1269978" y="427439"/>
                  <a:pt x="1273365" y="425361"/>
                  <a:pt x="1277113" y="425061"/>
                </a:cubicBezTo>
                <a:lnTo>
                  <a:pt x="1366297" y="417926"/>
                </a:lnTo>
                <a:cubicBezTo>
                  <a:pt x="1392577" y="420116"/>
                  <a:pt x="1404622" y="419481"/>
                  <a:pt x="1426942" y="425061"/>
                </a:cubicBezTo>
                <a:cubicBezTo>
                  <a:pt x="1430590" y="425973"/>
                  <a:pt x="1434077" y="427439"/>
                  <a:pt x="1437644" y="428628"/>
                </a:cubicBezTo>
                <a:cubicBezTo>
                  <a:pt x="1460237" y="427439"/>
                  <a:pt x="1482799" y="425061"/>
                  <a:pt x="1505424" y="425061"/>
                </a:cubicBezTo>
                <a:cubicBezTo>
                  <a:pt x="1572855" y="425061"/>
                  <a:pt x="1558311" y="421287"/>
                  <a:pt x="1591040" y="432195"/>
                </a:cubicBezTo>
                <a:cubicBezTo>
                  <a:pt x="1595797" y="439330"/>
                  <a:pt x="1602599" y="445465"/>
                  <a:pt x="1605310" y="453600"/>
                </a:cubicBezTo>
                <a:cubicBezTo>
                  <a:pt x="1610233" y="468369"/>
                  <a:pt x="1606791" y="461173"/>
                  <a:pt x="1616012" y="475004"/>
                </a:cubicBezTo>
                <a:cubicBezTo>
                  <a:pt x="1618390" y="482139"/>
                  <a:pt x="1617829" y="491090"/>
                  <a:pt x="1623147" y="496408"/>
                </a:cubicBezTo>
                <a:cubicBezTo>
                  <a:pt x="1639913" y="513174"/>
                  <a:pt x="1631049" y="502911"/>
                  <a:pt x="1648118" y="528514"/>
                </a:cubicBezTo>
                <a:lnTo>
                  <a:pt x="1655253" y="539216"/>
                </a:lnTo>
                <a:lnTo>
                  <a:pt x="1662388" y="549918"/>
                </a:lnTo>
                <a:cubicBezTo>
                  <a:pt x="1671820" y="578217"/>
                  <a:pt x="1669073" y="565558"/>
                  <a:pt x="1662388" y="621265"/>
                </a:cubicBezTo>
                <a:cubicBezTo>
                  <a:pt x="1661220" y="631001"/>
                  <a:pt x="1658354" y="640501"/>
                  <a:pt x="1655253" y="649804"/>
                </a:cubicBezTo>
                <a:lnTo>
                  <a:pt x="1648118" y="671208"/>
                </a:lnTo>
                <a:cubicBezTo>
                  <a:pt x="1646929" y="674775"/>
                  <a:pt x="1646637" y="678781"/>
                  <a:pt x="1644551" y="681910"/>
                </a:cubicBezTo>
                <a:cubicBezTo>
                  <a:pt x="1619057" y="720152"/>
                  <a:pt x="1658756" y="662117"/>
                  <a:pt x="1626714" y="703315"/>
                </a:cubicBezTo>
                <a:cubicBezTo>
                  <a:pt x="1621450" y="710084"/>
                  <a:pt x="1612445" y="724719"/>
                  <a:pt x="1612445" y="724719"/>
                </a:cubicBezTo>
                <a:cubicBezTo>
                  <a:pt x="1613674" y="734553"/>
                  <a:pt x="1614080" y="752963"/>
                  <a:pt x="1619579" y="763960"/>
                </a:cubicBezTo>
                <a:cubicBezTo>
                  <a:pt x="1621496" y="767795"/>
                  <a:pt x="1624336" y="771095"/>
                  <a:pt x="1626714" y="774662"/>
                </a:cubicBezTo>
                <a:cubicBezTo>
                  <a:pt x="1627903" y="778229"/>
                  <a:pt x="1628599" y="782001"/>
                  <a:pt x="1630281" y="785364"/>
                </a:cubicBezTo>
                <a:cubicBezTo>
                  <a:pt x="1632198" y="789199"/>
                  <a:pt x="1636060" y="791999"/>
                  <a:pt x="1637416" y="796066"/>
                </a:cubicBezTo>
                <a:cubicBezTo>
                  <a:pt x="1639703" y="802928"/>
                  <a:pt x="1639794" y="810335"/>
                  <a:pt x="1640983" y="817470"/>
                </a:cubicBezTo>
                <a:cubicBezTo>
                  <a:pt x="1639794" y="825794"/>
                  <a:pt x="1639065" y="834196"/>
                  <a:pt x="1637416" y="842441"/>
                </a:cubicBezTo>
                <a:cubicBezTo>
                  <a:pt x="1636679" y="846129"/>
                  <a:pt x="1633849" y="849383"/>
                  <a:pt x="1633849" y="853144"/>
                </a:cubicBezTo>
                <a:cubicBezTo>
                  <a:pt x="1633849" y="868953"/>
                  <a:pt x="1636675" y="884442"/>
                  <a:pt x="1640983" y="899519"/>
                </a:cubicBezTo>
                <a:cubicBezTo>
                  <a:pt x="1642016" y="903135"/>
                  <a:pt x="1643362" y="906654"/>
                  <a:pt x="1644551" y="910221"/>
                </a:cubicBezTo>
                <a:cubicBezTo>
                  <a:pt x="1643026" y="930046"/>
                  <a:pt x="1648927" y="952220"/>
                  <a:pt x="1633849" y="967299"/>
                </a:cubicBezTo>
                <a:cubicBezTo>
                  <a:pt x="1630817" y="970331"/>
                  <a:pt x="1626714" y="972056"/>
                  <a:pt x="1623147" y="974434"/>
                </a:cubicBezTo>
                <a:cubicBezTo>
                  <a:pt x="1618390" y="973245"/>
                  <a:pt x="1612567" y="974095"/>
                  <a:pt x="1608877" y="970866"/>
                </a:cubicBezTo>
                <a:cubicBezTo>
                  <a:pt x="1602424" y="965219"/>
                  <a:pt x="1594608" y="949462"/>
                  <a:pt x="1594608" y="949462"/>
                </a:cubicBezTo>
                <a:cubicBezTo>
                  <a:pt x="1589851" y="953029"/>
                  <a:pt x="1583636" y="955217"/>
                  <a:pt x="1580338" y="960164"/>
                </a:cubicBezTo>
                <a:cubicBezTo>
                  <a:pt x="1576166" y="966421"/>
                  <a:pt x="1575582" y="974433"/>
                  <a:pt x="1573204" y="981568"/>
                </a:cubicBezTo>
                <a:cubicBezTo>
                  <a:pt x="1565119" y="1005823"/>
                  <a:pt x="1575276" y="976044"/>
                  <a:pt x="1562502" y="1010107"/>
                </a:cubicBezTo>
                <a:cubicBezTo>
                  <a:pt x="1561182" y="1013628"/>
                  <a:pt x="1560616" y="1017446"/>
                  <a:pt x="1558934" y="1020809"/>
                </a:cubicBezTo>
                <a:cubicBezTo>
                  <a:pt x="1554361" y="1029953"/>
                  <a:pt x="1547102" y="1037959"/>
                  <a:pt x="1537530" y="1042213"/>
                </a:cubicBezTo>
                <a:cubicBezTo>
                  <a:pt x="1531989" y="1044676"/>
                  <a:pt x="1525639" y="1044592"/>
                  <a:pt x="1519693" y="1045781"/>
                </a:cubicBezTo>
                <a:cubicBezTo>
                  <a:pt x="1517315" y="1052916"/>
                  <a:pt x="1513623" y="1059740"/>
                  <a:pt x="1512559" y="1067185"/>
                </a:cubicBezTo>
                <a:cubicBezTo>
                  <a:pt x="1508481" y="1095732"/>
                  <a:pt x="1508409" y="1108466"/>
                  <a:pt x="1501857" y="1131397"/>
                </a:cubicBezTo>
                <a:cubicBezTo>
                  <a:pt x="1500824" y="1135013"/>
                  <a:pt x="1499971" y="1138736"/>
                  <a:pt x="1498289" y="1142099"/>
                </a:cubicBezTo>
                <a:cubicBezTo>
                  <a:pt x="1492461" y="1153753"/>
                  <a:pt x="1482595" y="1162789"/>
                  <a:pt x="1469750" y="1167071"/>
                </a:cubicBezTo>
                <a:cubicBezTo>
                  <a:pt x="1462615" y="1169449"/>
                  <a:pt x="1455829" y="1173458"/>
                  <a:pt x="1448346" y="1174206"/>
                </a:cubicBezTo>
                <a:lnTo>
                  <a:pt x="1412673" y="1177773"/>
                </a:lnTo>
                <a:cubicBezTo>
                  <a:pt x="1373688" y="1187520"/>
                  <a:pt x="1393880" y="1185991"/>
                  <a:pt x="1352028" y="1181340"/>
                </a:cubicBezTo>
                <a:cubicBezTo>
                  <a:pt x="1333001" y="1152801"/>
                  <a:pt x="1357974" y="1187286"/>
                  <a:pt x="1334191" y="1163504"/>
                </a:cubicBezTo>
                <a:cubicBezTo>
                  <a:pt x="1331159" y="1160472"/>
                  <a:pt x="1330088" y="1155834"/>
                  <a:pt x="1327056" y="1152802"/>
                </a:cubicBezTo>
                <a:cubicBezTo>
                  <a:pt x="1324024" y="1149770"/>
                  <a:pt x="1320077" y="1147794"/>
                  <a:pt x="1316354" y="1145667"/>
                </a:cubicBezTo>
                <a:cubicBezTo>
                  <a:pt x="1311737" y="1143029"/>
                  <a:pt x="1307064" y="1140399"/>
                  <a:pt x="1302085" y="1138532"/>
                </a:cubicBezTo>
                <a:cubicBezTo>
                  <a:pt x="1297494" y="1136810"/>
                  <a:pt x="1292529" y="1136312"/>
                  <a:pt x="1287815" y="1134965"/>
                </a:cubicBezTo>
                <a:cubicBezTo>
                  <a:pt x="1284199" y="1133932"/>
                  <a:pt x="1280680" y="1132586"/>
                  <a:pt x="1277113" y="1131397"/>
                </a:cubicBezTo>
                <a:cubicBezTo>
                  <a:pt x="1260235" y="1133507"/>
                  <a:pt x="1249434" y="1130537"/>
                  <a:pt x="1237872" y="1142099"/>
                </a:cubicBezTo>
                <a:cubicBezTo>
                  <a:pt x="1234840" y="1145131"/>
                  <a:pt x="1233115" y="1149234"/>
                  <a:pt x="1230737" y="1152802"/>
                </a:cubicBezTo>
                <a:cubicBezTo>
                  <a:pt x="1227570" y="1162304"/>
                  <a:pt x="1221831" y="1177701"/>
                  <a:pt x="1220035" y="1188475"/>
                </a:cubicBezTo>
                <a:cubicBezTo>
                  <a:pt x="1217270" y="1205063"/>
                  <a:pt x="1215823" y="1221857"/>
                  <a:pt x="1212901" y="1238418"/>
                </a:cubicBezTo>
                <a:cubicBezTo>
                  <a:pt x="1212248" y="1242121"/>
                  <a:pt x="1211642" y="1246152"/>
                  <a:pt x="1209333" y="1249120"/>
                </a:cubicBezTo>
                <a:cubicBezTo>
                  <a:pt x="1200664" y="1260265"/>
                  <a:pt x="1189625" y="1270574"/>
                  <a:pt x="1177227" y="1277659"/>
                </a:cubicBezTo>
                <a:cubicBezTo>
                  <a:pt x="1172610" y="1280297"/>
                  <a:pt x="1167285" y="1281703"/>
                  <a:pt x="1162958" y="1284794"/>
                </a:cubicBezTo>
                <a:cubicBezTo>
                  <a:pt x="1154711" y="1290685"/>
                  <a:pt x="1143577" y="1306943"/>
                  <a:pt x="1137986" y="1313333"/>
                </a:cubicBezTo>
                <a:cubicBezTo>
                  <a:pt x="1118759" y="1335307"/>
                  <a:pt x="1134751" y="1312835"/>
                  <a:pt x="1120149" y="1334737"/>
                </a:cubicBezTo>
                <a:cubicBezTo>
                  <a:pt x="1111182" y="1361639"/>
                  <a:pt x="1123279" y="1328477"/>
                  <a:pt x="1109447" y="1356141"/>
                </a:cubicBezTo>
                <a:cubicBezTo>
                  <a:pt x="1091993" y="1391049"/>
                  <a:pt x="1111709" y="1359885"/>
                  <a:pt x="1095178" y="1384680"/>
                </a:cubicBezTo>
                <a:cubicBezTo>
                  <a:pt x="1086687" y="1410151"/>
                  <a:pt x="1092215" y="1399827"/>
                  <a:pt x="1080908" y="1416786"/>
                </a:cubicBezTo>
                <a:cubicBezTo>
                  <a:pt x="1069424" y="1451240"/>
                  <a:pt x="1087841" y="1397668"/>
                  <a:pt x="1070206" y="1441757"/>
                </a:cubicBezTo>
                <a:cubicBezTo>
                  <a:pt x="1062071" y="1462095"/>
                  <a:pt x="1069128" y="1461917"/>
                  <a:pt x="1052370" y="1470296"/>
                </a:cubicBezTo>
                <a:cubicBezTo>
                  <a:pt x="1049007" y="1471978"/>
                  <a:pt x="1045235" y="1472675"/>
                  <a:pt x="1041668" y="1473864"/>
                </a:cubicBezTo>
                <a:cubicBezTo>
                  <a:pt x="1038100" y="1477431"/>
                  <a:pt x="1033415" y="1480156"/>
                  <a:pt x="1030965" y="1484566"/>
                </a:cubicBezTo>
                <a:cubicBezTo>
                  <a:pt x="1027313" y="1491140"/>
                  <a:pt x="1023831" y="1505970"/>
                  <a:pt x="1023831" y="1505970"/>
                </a:cubicBezTo>
                <a:cubicBezTo>
                  <a:pt x="1022642" y="1522618"/>
                  <a:pt x="1022213" y="1539337"/>
                  <a:pt x="1020263" y="1555913"/>
                </a:cubicBezTo>
                <a:cubicBezTo>
                  <a:pt x="1018746" y="1568808"/>
                  <a:pt x="1014464" y="1567435"/>
                  <a:pt x="1005994" y="1577317"/>
                </a:cubicBezTo>
                <a:cubicBezTo>
                  <a:pt x="996142" y="1588811"/>
                  <a:pt x="993968" y="1596609"/>
                  <a:pt x="981023" y="1605856"/>
                </a:cubicBezTo>
                <a:cubicBezTo>
                  <a:pt x="977963" y="1608042"/>
                  <a:pt x="973888" y="1608234"/>
                  <a:pt x="970320" y="1609423"/>
                </a:cubicBezTo>
                <a:cubicBezTo>
                  <a:pt x="966753" y="1611801"/>
                  <a:pt x="963536" y="1614817"/>
                  <a:pt x="959618" y="1616558"/>
                </a:cubicBezTo>
                <a:cubicBezTo>
                  <a:pt x="959608" y="1616563"/>
                  <a:pt x="932869" y="1625475"/>
                  <a:pt x="927512" y="1627260"/>
                </a:cubicBezTo>
                <a:lnTo>
                  <a:pt x="916810" y="1630827"/>
                </a:lnTo>
                <a:cubicBezTo>
                  <a:pt x="913243" y="1632016"/>
                  <a:pt x="909756" y="1633483"/>
                  <a:pt x="906108" y="1634395"/>
                </a:cubicBezTo>
                <a:cubicBezTo>
                  <a:pt x="901352" y="1635584"/>
                  <a:pt x="896535" y="1636553"/>
                  <a:pt x="891839" y="1637962"/>
                </a:cubicBezTo>
                <a:cubicBezTo>
                  <a:pt x="884635" y="1640123"/>
                  <a:pt x="877569" y="1642719"/>
                  <a:pt x="870434" y="1645097"/>
                </a:cubicBezTo>
                <a:cubicBezTo>
                  <a:pt x="866867" y="1646286"/>
                  <a:pt x="863380" y="1647752"/>
                  <a:pt x="859732" y="1648664"/>
                </a:cubicBezTo>
                <a:cubicBezTo>
                  <a:pt x="841815" y="1653143"/>
                  <a:pt x="850114" y="1650680"/>
                  <a:pt x="834761" y="1655799"/>
                </a:cubicBezTo>
                <a:cubicBezTo>
                  <a:pt x="832383" y="1659366"/>
                  <a:pt x="830658" y="1663469"/>
                  <a:pt x="827626" y="1666501"/>
                </a:cubicBezTo>
                <a:cubicBezTo>
                  <a:pt x="811968" y="1682159"/>
                  <a:pt x="797959" y="1672055"/>
                  <a:pt x="774116" y="1670068"/>
                </a:cubicBezTo>
                <a:cubicBezTo>
                  <a:pt x="754291" y="1671593"/>
                  <a:pt x="732117" y="1665692"/>
                  <a:pt x="717038" y="1680770"/>
                </a:cubicBezTo>
                <a:cubicBezTo>
                  <a:pt x="714006" y="1683802"/>
                  <a:pt x="713130" y="1688649"/>
                  <a:pt x="709903" y="1691472"/>
                </a:cubicBezTo>
                <a:cubicBezTo>
                  <a:pt x="703450" y="1697119"/>
                  <a:pt x="688499" y="1705742"/>
                  <a:pt x="688499" y="1705742"/>
                </a:cubicBezTo>
                <a:cubicBezTo>
                  <a:pt x="683743" y="1704553"/>
                  <a:pt x="678736" y="1704105"/>
                  <a:pt x="674230" y="1702174"/>
                </a:cubicBezTo>
                <a:cubicBezTo>
                  <a:pt x="670289" y="1700485"/>
                  <a:pt x="667363" y="1696957"/>
                  <a:pt x="663528" y="1695040"/>
                </a:cubicBezTo>
                <a:cubicBezTo>
                  <a:pt x="660165" y="1693358"/>
                  <a:pt x="656393" y="1692661"/>
                  <a:pt x="652826" y="1691472"/>
                </a:cubicBezTo>
                <a:cubicBezTo>
                  <a:pt x="640067" y="1694024"/>
                  <a:pt x="633471" y="1692990"/>
                  <a:pt x="624287" y="1702174"/>
                </a:cubicBezTo>
                <a:cubicBezTo>
                  <a:pt x="621255" y="1705206"/>
                  <a:pt x="619530" y="1709309"/>
                  <a:pt x="617152" y="1712877"/>
                </a:cubicBezTo>
                <a:cubicBezTo>
                  <a:pt x="602125" y="1757963"/>
                  <a:pt x="627192" y="1685883"/>
                  <a:pt x="606450" y="1734281"/>
                </a:cubicBezTo>
                <a:cubicBezTo>
                  <a:pt x="603741" y="1740602"/>
                  <a:pt x="599835" y="1765793"/>
                  <a:pt x="599315" y="1769954"/>
                </a:cubicBezTo>
                <a:cubicBezTo>
                  <a:pt x="596644" y="1791324"/>
                  <a:pt x="592181" y="1834167"/>
                  <a:pt x="592181" y="1834167"/>
                </a:cubicBezTo>
                <a:cubicBezTo>
                  <a:pt x="592965" y="1839656"/>
                  <a:pt x="594572" y="1861539"/>
                  <a:pt x="599315" y="1869840"/>
                </a:cubicBezTo>
                <a:cubicBezTo>
                  <a:pt x="602265" y="1875002"/>
                  <a:pt x="606561" y="1879272"/>
                  <a:pt x="610017" y="1884110"/>
                </a:cubicBezTo>
                <a:cubicBezTo>
                  <a:pt x="612509" y="1887599"/>
                  <a:pt x="614407" y="1891518"/>
                  <a:pt x="617152" y="1894812"/>
                </a:cubicBezTo>
                <a:cubicBezTo>
                  <a:pt x="620382" y="1898688"/>
                  <a:pt x="624757" y="1901532"/>
                  <a:pt x="627854" y="1905514"/>
                </a:cubicBezTo>
                <a:cubicBezTo>
                  <a:pt x="633119" y="1912283"/>
                  <a:pt x="637367" y="1919783"/>
                  <a:pt x="642124" y="1926918"/>
                </a:cubicBezTo>
                <a:cubicBezTo>
                  <a:pt x="644502" y="1930485"/>
                  <a:pt x="647902" y="1933553"/>
                  <a:pt x="649258" y="1937620"/>
                </a:cubicBezTo>
                <a:cubicBezTo>
                  <a:pt x="650447" y="1941187"/>
                  <a:pt x="651000" y="1945035"/>
                  <a:pt x="652826" y="1948322"/>
                </a:cubicBezTo>
                <a:cubicBezTo>
                  <a:pt x="673270" y="1985121"/>
                  <a:pt x="662590" y="1956212"/>
                  <a:pt x="670663" y="1980428"/>
                </a:cubicBezTo>
                <a:cubicBezTo>
                  <a:pt x="669474" y="1992319"/>
                  <a:pt x="670294" y="2004587"/>
                  <a:pt x="667095" y="2016102"/>
                </a:cubicBezTo>
                <a:cubicBezTo>
                  <a:pt x="664248" y="2026350"/>
                  <a:pt x="657582" y="2035128"/>
                  <a:pt x="652826" y="2044641"/>
                </a:cubicBezTo>
                <a:cubicBezTo>
                  <a:pt x="640964" y="2068366"/>
                  <a:pt x="651194" y="2050029"/>
                  <a:pt x="634989" y="2073180"/>
                </a:cubicBezTo>
                <a:cubicBezTo>
                  <a:pt x="630072" y="2080205"/>
                  <a:pt x="626784" y="2088521"/>
                  <a:pt x="620720" y="2094584"/>
                </a:cubicBezTo>
                <a:cubicBezTo>
                  <a:pt x="617152" y="2098151"/>
                  <a:pt x="613893" y="2102056"/>
                  <a:pt x="610017" y="2105286"/>
                </a:cubicBezTo>
                <a:cubicBezTo>
                  <a:pt x="606723" y="2108031"/>
                  <a:pt x="602519" y="2109573"/>
                  <a:pt x="599315" y="2112421"/>
                </a:cubicBezTo>
                <a:cubicBezTo>
                  <a:pt x="591774" y="2119124"/>
                  <a:pt x="583965" y="2125753"/>
                  <a:pt x="577911" y="2133825"/>
                </a:cubicBezTo>
                <a:cubicBezTo>
                  <a:pt x="564636" y="2151524"/>
                  <a:pt x="570507" y="2143147"/>
                  <a:pt x="560074" y="2158796"/>
                </a:cubicBezTo>
                <a:cubicBezTo>
                  <a:pt x="548077" y="2194790"/>
                  <a:pt x="566389" y="2138937"/>
                  <a:pt x="552940" y="2183768"/>
                </a:cubicBezTo>
                <a:cubicBezTo>
                  <a:pt x="549699" y="2194573"/>
                  <a:pt x="545805" y="2205172"/>
                  <a:pt x="542238" y="2215874"/>
                </a:cubicBezTo>
                <a:cubicBezTo>
                  <a:pt x="538237" y="2227875"/>
                  <a:pt x="538585" y="2228509"/>
                  <a:pt x="531536" y="2240845"/>
                </a:cubicBezTo>
                <a:cubicBezTo>
                  <a:pt x="529409" y="2244568"/>
                  <a:pt x="527191" y="2248292"/>
                  <a:pt x="524401" y="2251547"/>
                </a:cubicBezTo>
                <a:cubicBezTo>
                  <a:pt x="520023" y="2256654"/>
                  <a:pt x="514509" y="2260709"/>
                  <a:pt x="510131" y="2265817"/>
                </a:cubicBezTo>
                <a:cubicBezTo>
                  <a:pt x="507341" y="2269072"/>
                  <a:pt x="506633" y="2274247"/>
                  <a:pt x="502997" y="2276519"/>
                </a:cubicBezTo>
                <a:cubicBezTo>
                  <a:pt x="496620" y="2280505"/>
                  <a:pt x="481593" y="2283654"/>
                  <a:pt x="481593" y="2283654"/>
                </a:cubicBezTo>
                <a:cubicBezTo>
                  <a:pt x="466134" y="2282465"/>
                  <a:pt x="450258" y="2283846"/>
                  <a:pt x="435217" y="2280086"/>
                </a:cubicBezTo>
                <a:cubicBezTo>
                  <a:pt x="424213" y="2277335"/>
                  <a:pt x="421024" y="2258228"/>
                  <a:pt x="417380" y="2251547"/>
                </a:cubicBezTo>
                <a:cubicBezTo>
                  <a:pt x="405489" y="2229746"/>
                  <a:pt x="407868" y="2233314"/>
                  <a:pt x="392409" y="2223009"/>
                </a:cubicBezTo>
                <a:cubicBezTo>
                  <a:pt x="391220" y="2219442"/>
                  <a:pt x="391500" y="2214966"/>
                  <a:pt x="388841" y="2212307"/>
                </a:cubicBezTo>
                <a:cubicBezTo>
                  <a:pt x="364135" y="2187601"/>
                  <a:pt x="344007" y="2196659"/>
                  <a:pt x="306792" y="2194470"/>
                </a:cubicBezTo>
                <a:cubicBezTo>
                  <a:pt x="300577" y="2193693"/>
                  <a:pt x="277129" y="2192656"/>
                  <a:pt x="267551" y="2187335"/>
                </a:cubicBezTo>
                <a:cubicBezTo>
                  <a:pt x="267541" y="2187329"/>
                  <a:pt x="240801" y="2169502"/>
                  <a:pt x="235445" y="2165931"/>
                </a:cubicBezTo>
                <a:lnTo>
                  <a:pt x="224743" y="2158796"/>
                </a:lnTo>
                <a:cubicBezTo>
                  <a:pt x="221176" y="2156418"/>
                  <a:pt x="217073" y="2154693"/>
                  <a:pt x="214041" y="2151661"/>
                </a:cubicBezTo>
                <a:cubicBezTo>
                  <a:pt x="200307" y="2137927"/>
                  <a:pt x="207537" y="2143757"/>
                  <a:pt x="192637" y="2133825"/>
                </a:cubicBezTo>
                <a:cubicBezTo>
                  <a:pt x="187372" y="2125928"/>
                  <a:pt x="183040" y="2117915"/>
                  <a:pt x="174800" y="2112421"/>
                </a:cubicBezTo>
                <a:cubicBezTo>
                  <a:pt x="171671" y="2110335"/>
                  <a:pt x="167665" y="2110042"/>
                  <a:pt x="164098" y="2108853"/>
                </a:cubicBezTo>
                <a:cubicBezTo>
                  <a:pt x="143262" y="2115800"/>
                  <a:pt x="162399" y="2106986"/>
                  <a:pt x="146261" y="2123123"/>
                </a:cubicBezTo>
                <a:cubicBezTo>
                  <a:pt x="139347" y="2130037"/>
                  <a:pt x="133559" y="2130924"/>
                  <a:pt x="124857" y="2133825"/>
                </a:cubicBezTo>
                <a:cubicBezTo>
                  <a:pt x="120101" y="2129068"/>
                  <a:pt x="114498" y="2125029"/>
                  <a:pt x="110588" y="2119555"/>
                </a:cubicBezTo>
                <a:cubicBezTo>
                  <a:pt x="108402" y="2116495"/>
                  <a:pt x="107020" y="2112613"/>
                  <a:pt x="107020" y="2108853"/>
                </a:cubicBezTo>
                <a:cubicBezTo>
                  <a:pt x="107020" y="2060987"/>
                  <a:pt x="108574" y="2091161"/>
                  <a:pt x="114155" y="2066045"/>
                </a:cubicBezTo>
                <a:cubicBezTo>
                  <a:pt x="115724" y="2058984"/>
                  <a:pt x="116533" y="2051776"/>
                  <a:pt x="117722" y="2044641"/>
                </a:cubicBezTo>
                <a:cubicBezTo>
                  <a:pt x="116533" y="2037506"/>
                  <a:pt x="116442" y="2030099"/>
                  <a:pt x="114155" y="2023237"/>
                </a:cubicBezTo>
                <a:cubicBezTo>
                  <a:pt x="111301" y="2014676"/>
                  <a:pt x="103928" y="2009205"/>
                  <a:pt x="96318" y="2005400"/>
                </a:cubicBezTo>
                <a:cubicBezTo>
                  <a:pt x="92955" y="2003718"/>
                  <a:pt x="89183" y="2003021"/>
                  <a:pt x="85616" y="2001832"/>
                </a:cubicBezTo>
                <a:cubicBezTo>
                  <a:pt x="80860" y="2003021"/>
                  <a:pt x="76061" y="2004053"/>
                  <a:pt x="71347" y="2005400"/>
                </a:cubicBezTo>
                <a:cubicBezTo>
                  <a:pt x="67731" y="2006433"/>
                  <a:pt x="64405" y="2008967"/>
                  <a:pt x="60645" y="2008967"/>
                </a:cubicBezTo>
                <a:cubicBezTo>
                  <a:pt x="55742" y="2008967"/>
                  <a:pt x="51132" y="2006589"/>
                  <a:pt x="46375" y="2005400"/>
                </a:cubicBezTo>
                <a:lnTo>
                  <a:pt x="14269" y="1983996"/>
                </a:lnTo>
                <a:lnTo>
                  <a:pt x="3567" y="1976861"/>
                </a:lnTo>
                <a:cubicBezTo>
                  <a:pt x="2378" y="1973294"/>
                  <a:pt x="0" y="1969919"/>
                  <a:pt x="0" y="1966159"/>
                </a:cubicBezTo>
                <a:cubicBezTo>
                  <a:pt x="0" y="1962399"/>
                  <a:pt x="1218" y="1958393"/>
                  <a:pt x="3567" y="1955457"/>
                </a:cubicBezTo>
                <a:cubicBezTo>
                  <a:pt x="8597" y="1949169"/>
                  <a:pt x="17920" y="1947105"/>
                  <a:pt x="24971" y="1944755"/>
                </a:cubicBezTo>
                <a:cubicBezTo>
                  <a:pt x="31045" y="1940705"/>
                  <a:pt x="45521" y="1931340"/>
                  <a:pt x="49943" y="1926918"/>
                </a:cubicBezTo>
                <a:cubicBezTo>
                  <a:pt x="61485" y="1915376"/>
                  <a:pt x="53684" y="1918276"/>
                  <a:pt x="60645" y="1905514"/>
                </a:cubicBezTo>
                <a:cubicBezTo>
                  <a:pt x="66017" y="1895666"/>
                  <a:pt x="72458" y="1886439"/>
                  <a:pt x="78481" y="1876975"/>
                </a:cubicBezTo>
                <a:cubicBezTo>
                  <a:pt x="80783" y="1873358"/>
                  <a:pt x="83044" y="1869703"/>
                  <a:pt x="85616" y="1866273"/>
                </a:cubicBezTo>
                <a:cubicBezTo>
                  <a:pt x="101458" y="1845150"/>
                  <a:pt x="93027" y="1856940"/>
                  <a:pt x="110588" y="1830599"/>
                </a:cubicBezTo>
                <a:lnTo>
                  <a:pt x="117722" y="1819897"/>
                </a:lnTo>
                <a:cubicBezTo>
                  <a:pt x="124157" y="1810244"/>
                  <a:pt x="127466" y="1806241"/>
                  <a:pt x="131992" y="1794926"/>
                </a:cubicBezTo>
                <a:cubicBezTo>
                  <a:pt x="134785" y="1787943"/>
                  <a:pt x="136748" y="1780657"/>
                  <a:pt x="139126" y="1773522"/>
                </a:cubicBezTo>
                <a:cubicBezTo>
                  <a:pt x="140315" y="1769955"/>
                  <a:pt x="141782" y="1766468"/>
                  <a:pt x="142694" y="1762820"/>
                </a:cubicBezTo>
                <a:cubicBezTo>
                  <a:pt x="145072" y="1753307"/>
                  <a:pt x="146188" y="1743386"/>
                  <a:pt x="149829" y="1734281"/>
                </a:cubicBezTo>
                <a:cubicBezTo>
                  <a:pt x="154555" y="1722465"/>
                  <a:pt x="161046" y="1707246"/>
                  <a:pt x="164098" y="1695040"/>
                </a:cubicBezTo>
                <a:lnTo>
                  <a:pt x="171233" y="1666501"/>
                </a:lnTo>
                <a:cubicBezTo>
                  <a:pt x="172422" y="1661744"/>
                  <a:pt x="173838" y="1657039"/>
                  <a:pt x="174800" y="1652231"/>
                </a:cubicBezTo>
                <a:cubicBezTo>
                  <a:pt x="177178" y="1640340"/>
                  <a:pt x="178101" y="1628062"/>
                  <a:pt x="181935" y="1616558"/>
                </a:cubicBezTo>
                <a:cubicBezTo>
                  <a:pt x="184313" y="1609423"/>
                  <a:pt x="187832" y="1602572"/>
                  <a:pt x="189069" y="1595154"/>
                </a:cubicBezTo>
                <a:cubicBezTo>
                  <a:pt x="191649" y="1579675"/>
                  <a:pt x="192882" y="1570863"/>
                  <a:pt x="196204" y="1555913"/>
                </a:cubicBezTo>
                <a:cubicBezTo>
                  <a:pt x="197267" y="1551127"/>
                  <a:pt x="198582" y="1546400"/>
                  <a:pt x="199771" y="1541643"/>
                </a:cubicBezTo>
                <a:cubicBezTo>
                  <a:pt x="202837" y="1504856"/>
                  <a:pt x="200957" y="1507768"/>
                  <a:pt x="206906" y="1480998"/>
                </a:cubicBezTo>
                <a:cubicBezTo>
                  <a:pt x="207970" y="1476212"/>
                  <a:pt x="208752" y="1471320"/>
                  <a:pt x="210474" y="1466729"/>
                </a:cubicBezTo>
                <a:cubicBezTo>
                  <a:pt x="212341" y="1461750"/>
                  <a:pt x="215448" y="1457319"/>
                  <a:pt x="217608" y="1452460"/>
                </a:cubicBezTo>
                <a:cubicBezTo>
                  <a:pt x="220209" y="1446608"/>
                  <a:pt x="222555" y="1440641"/>
                  <a:pt x="224743" y="1434623"/>
                </a:cubicBezTo>
                <a:cubicBezTo>
                  <a:pt x="227313" y="1427555"/>
                  <a:pt x="229500" y="1420354"/>
                  <a:pt x="231878" y="1413219"/>
                </a:cubicBezTo>
                <a:cubicBezTo>
                  <a:pt x="233067" y="1409652"/>
                  <a:pt x="234708" y="1406204"/>
                  <a:pt x="235445" y="1402517"/>
                </a:cubicBezTo>
                <a:cubicBezTo>
                  <a:pt x="236634" y="1396571"/>
                  <a:pt x="237697" y="1390599"/>
                  <a:pt x="239012" y="1384680"/>
                </a:cubicBezTo>
                <a:cubicBezTo>
                  <a:pt x="240076" y="1379894"/>
                  <a:pt x="241618" y="1375218"/>
                  <a:pt x="242580" y="1370410"/>
                </a:cubicBezTo>
                <a:cubicBezTo>
                  <a:pt x="247251" y="1347056"/>
                  <a:pt x="244191" y="1354067"/>
                  <a:pt x="249714" y="1334737"/>
                </a:cubicBezTo>
                <a:cubicBezTo>
                  <a:pt x="250747" y="1331121"/>
                  <a:pt x="250623" y="1326694"/>
                  <a:pt x="253282" y="1324035"/>
                </a:cubicBezTo>
                <a:cubicBezTo>
                  <a:pt x="255941" y="1321376"/>
                  <a:pt x="260261" y="1320999"/>
                  <a:pt x="263984" y="1320467"/>
                </a:cubicBezTo>
                <a:cubicBezTo>
                  <a:pt x="276986" y="1318609"/>
                  <a:pt x="290145" y="1318089"/>
                  <a:pt x="303225" y="1316900"/>
                </a:cubicBezTo>
                <a:cubicBezTo>
                  <a:pt x="307981" y="1309765"/>
                  <a:pt x="319573" y="1303815"/>
                  <a:pt x="317494" y="1295496"/>
                </a:cubicBezTo>
                <a:cubicBezTo>
                  <a:pt x="316305" y="1290739"/>
                  <a:pt x="316359" y="1285483"/>
                  <a:pt x="313927" y="1281226"/>
                </a:cubicBezTo>
                <a:cubicBezTo>
                  <a:pt x="311424" y="1276846"/>
                  <a:pt x="307101" y="1273754"/>
                  <a:pt x="303225" y="1270524"/>
                </a:cubicBezTo>
                <a:cubicBezTo>
                  <a:pt x="294006" y="1262842"/>
                  <a:pt x="292545" y="1263397"/>
                  <a:pt x="281821" y="1259822"/>
                </a:cubicBezTo>
                <a:cubicBezTo>
                  <a:pt x="277064" y="1261011"/>
                  <a:pt x="271808" y="1260957"/>
                  <a:pt x="267551" y="1263390"/>
                </a:cubicBezTo>
                <a:cubicBezTo>
                  <a:pt x="263171" y="1265893"/>
                  <a:pt x="260725" y="1270862"/>
                  <a:pt x="256849" y="1274092"/>
                </a:cubicBezTo>
                <a:cubicBezTo>
                  <a:pt x="253555" y="1276837"/>
                  <a:pt x="249714" y="1278848"/>
                  <a:pt x="246147" y="1281226"/>
                </a:cubicBezTo>
                <a:cubicBezTo>
                  <a:pt x="243769" y="1275281"/>
                  <a:pt x="239268" y="1269788"/>
                  <a:pt x="239012" y="1263390"/>
                </a:cubicBezTo>
                <a:cubicBezTo>
                  <a:pt x="238060" y="1239597"/>
                  <a:pt x="240754" y="1215784"/>
                  <a:pt x="242580" y="1192042"/>
                </a:cubicBezTo>
                <a:cubicBezTo>
                  <a:pt x="243135" y="1184830"/>
                  <a:pt x="245047" y="1177787"/>
                  <a:pt x="246147" y="1170638"/>
                </a:cubicBezTo>
                <a:cubicBezTo>
                  <a:pt x="247425" y="1162328"/>
                  <a:pt x="248917" y="1154037"/>
                  <a:pt x="249714" y="1145667"/>
                </a:cubicBezTo>
                <a:cubicBezTo>
                  <a:pt x="251296" y="1129052"/>
                  <a:pt x="251332" y="1112300"/>
                  <a:pt x="253282" y="1095724"/>
                </a:cubicBezTo>
                <a:cubicBezTo>
                  <a:pt x="253721" y="1091989"/>
                  <a:pt x="255816" y="1088638"/>
                  <a:pt x="256849" y="1085022"/>
                </a:cubicBezTo>
                <a:cubicBezTo>
                  <a:pt x="258196" y="1080308"/>
                  <a:pt x="259611" y="1075588"/>
                  <a:pt x="260417" y="1070752"/>
                </a:cubicBezTo>
                <a:cubicBezTo>
                  <a:pt x="263182" y="1054164"/>
                  <a:pt x="265173" y="1037457"/>
                  <a:pt x="267551" y="1020809"/>
                </a:cubicBezTo>
                <a:cubicBezTo>
                  <a:pt x="268740" y="1012485"/>
                  <a:pt x="269470" y="1004083"/>
                  <a:pt x="271119" y="995838"/>
                </a:cubicBezTo>
                <a:cubicBezTo>
                  <a:pt x="272308" y="989892"/>
                  <a:pt x="273601" y="983967"/>
                  <a:pt x="274686" y="978001"/>
                </a:cubicBezTo>
                <a:cubicBezTo>
                  <a:pt x="275980" y="970885"/>
                  <a:pt x="276959" y="963713"/>
                  <a:pt x="278253" y="956597"/>
                </a:cubicBezTo>
                <a:cubicBezTo>
                  <a:pt x="279338" y="950631"/>
                  <a:pt x="280824" y="944741"/>
                  <a:pt x="281821" y="938760"/>
                </a:cubicBezTo>
                <a:cubicBezTo>
                  <a:pt x="287287" y="905963"/>
                  <a:pt x="282118" y="923601"/>
                  <a:pt x="288955" y="903087"/>
                </a:cubicBezTo>
                <a:cubicBezTo>
                  <a:pt x="290144" y="894763"/>
                  <a:pt x="290311" y="886227"/>
                  <a:pt x="292523" y="878115"/>
                </a:cubicBezTo>
                <a:cubicBezTo>
                  <a:pt x="293922" y="872985"/>
                  <a:pt x="297562" y="868734"/>
                  <a:pt x="299657" y="863846"/>
                </a:cubicBezTo>
                <a:cubicBezTo>
                  <a:pt x="301138" y="860390"/>
                  <a:pt x="301543" y="856507"/>
                  <a:pt x="303225" y="853144"/>
                </a:cubicBezTo>
                <a:cubicBezTo>
                  <a:pt x="308193" y="843209"/>
                  <a:pt x="313171" y="839630"/>
                  <a:pt x="321062" y="831739"/>
                </a:cubicBezTo>
                <a:cubicBezTo>
                  <a:pt x="327007" y="834117"/>
                  <a:pt x="334079" y="834657"/>
                  <a:pt x="338898" y="838874"/>
                </a:cubicBezTo>
                <a:cubicBezTo>
                  <a:pt x="344116" y="843440"/>
                  <a:pt x="345925" y="850831"/>
                  <a:pt x="349600" y="856711"/>
                </a:cubicBezTo>
                <a:cubicBezTo>
                  <a:pt x="358430" y="870838"/>
                  <a:pt x="356374" y="864818"/>
                  <a:pt x="363870" y="881682"/>
                </a:cubicBezTo>
                <a:cubicBezTo>
                  <a:pt x="366471" y="887534"/>
                  <a:pt x="368980" y="893444"/>
                  <a:pt x="371005" y="899519"/>
                </a:cubicBezTo>
                <a:cubicBezTo>
                  <a:pt x="372555" y="904170"/>
                  <a:pt x="372641" y="909282"/>
                  <a:pt x="374572" y="913789"/>
                </a:cubicBezTo>
                <a:cubicBezTo>
                  <a:pt x="376261" y="917730"/>
                  <a:pt x="379329" y="920924"/>
                  <a:pt x="381707" y="924491"/>
                </a:cubicBezTo>
                <a:cubicBezTo>
                  <a:pt x="390673" y="951391"/>
                  <a:pt x="378578" y="918234"/>
                  <a:pt x="392409" y="945895"/>
                </a:cubicBezTo>
                <a:cubicBezTo>
                  <a:pt x="394091" y="949258"/>
                  <a:pt x="393627" y="953661"/>
                  <a:pt x="395976" y="956597"/>
                </a:cubicBezTo>
                <a:cubicBezTo>
                  <a:pt x="403330" y="965789"/>
                  <a:pt x="414419" y="971773"/>
                  <a:pt x="420948" y="981568"/>
                </a:cubicBezTo>
                <a:cubicBezTo>
                  <a:pt x="423326" y="985135"/>
                  <a:pt x="425051" y="989238"/>
                  <a:pt x="428082" y="992270"/>
                </a:cubicBezTo>
                <a:cubicBezTo>
                  <a:pt x="434997" y="999185"/>
                  <a:pt x="440782" y="1000071"/>
                  <a:pt x="449486" y="1002973"/>
                </a:cubicBezTo>
                <a:cubicBezTo>
                  <a:pt x="450675" y="999405"/>
                  <a:pt x="452021" y="995886"/>
                  <a:pt x="453054" y="992270"/>
                </a:cubicBezTo>
                <a:cubicBezTo>
                  <a:pt x="462206" y="960240"/>
                  <a:pt x="458142" y="956425"/>
                  <a:pt x="449486" y="906654"/>
                </a:cubicBezTo>
                <a:cubicBezTo>
                  <a:pt x="448751" y="902430"/>
                  <a:pt x="445220" y="899139"/>
                  <a:pt x="442352" y="895952"/>
                </a:cubicBezTo>
                <a:cubicBezTo>
                  <a:pt x="434477" y="887202"/>
                  <a:pt x="428310" y="875352"/>
                  <a:pt x="417380" y="870980"/>
                </a:cubicBezTo>
                <a:lnTo>
                  <a:pt x="399543" y="863846"/>
                </a:lnTo>
                <a:cubicBezTo>
                  <a:pt x="395976" y="860279"/>
                  <a:pt x="392717" y="856374"/>
                  <a:pt x="388841" y="853144"/>
                </a:cubicBezTo>
                <a:cubicBezTo>
                  <a:pt x="385547" y="850399"/>
                  <a:pt x="381628" y="848501"/>
                  <a:pt x="378139" y="846009"/>
                </a:cubicBezTo>
                <a:cubicBezTo>
                  <a:pt x="347166" y="823884"/>
                  <a:pt x="378390" y="844987"/>
                  <a:pt x="353168" y="828172"/>
                </a:cubicBezTo>
                <a:cubicBezTo>
                  <a:pt x="340377" y="808986"/>
                  <a:pt x="351925" y="823964"/>
                  <a:pt x="328196" y="803201"/>
                </a:cubicBezTo>
                <a:cubicBezTo>
                  <a:pt x="317672" y="793992"/>
                  <a:pt x="318965" y="791450"/>
                  <a:pt x="306792" y="785364"/>
                </a:cubicBezTo>
                <a:cubicBezTo>
                  <a:pt x="277254" y="770595"/>
                  <a:pt x="316058" y="795106"/>
                  <a:pt x="285388" y="774662"/>
                </a:cubicBezTo>
                <a:cubicBezTo>
                  <a:pt x="283010" y="771095"/>
                  <a:pt x="280170" y="767795"/>
                  <a:pt x="278253" y="763960"/>
                </a:cubicBezTo>
                <a:cubicBezTo>
                  <a:pt x="276571" y="760597"/>
                  <a:pt x="278334" y="754170"/>
                  <a:pt x="274686" y="753258"/>
                </a:cubicBezTo>
                <a:cubicBezTo>
                  <a:pt x="270527" y="752218"/>
                  <a:pt x="277064" y="780012"/>
                  <a:pt x="278253" y="781796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7f7f7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45" name="CustomShape 26"/>
          <p:cNvSpPr/>
          <p:nvPr/>
        </p:nvSpPr>
        <p:spPr>
          <a:xfrm>
            <a:off x="7365960" y="2336400"/>
            <a:ext cx="1715760" cy="1340640"/>
          </a:xfrm>
          <a:custGeom>
            <a:avLst/>
            <a:gdLst/>
            <a:ahLst/>
            <a:rect l="l" t="t" r="r" b="b"/>
            <a:pathLst>
              <a:path w="1483011" h="1159391">
                <a:moveTo>
                  <a:pt x="41799" y="281821"/>
                </a:moveTo>
                <a:cubicBezTo>
                  <a:pt x="45366" y="275875"/>
                  <a:pt x="47989" y="269248"/>
                  <a:pt x="52501" y="263984"/>
                </a:cubicBezTo>
                <a:cubicBezTo>
                  <a:pt x="58032" y="257531"/>
                  <a:pt x="66416" y="255779"/>
                  <a:pt x="73905" y="253282"/>
                </a:cubicBezTo>
                <a:cubicBezTo>
                  <a:pt x="77472" y="249715"/>
                  <a:pt x="81808" y="246778"/>
                  <a:pt x="84607" y="242580"/>
                </a:cubicBezTo>
                <a:cubicBezTo>
                  <a:pt x="91103" y="232836"/>
                  <a:pt x="87283" y="224745"/>
                  <a:pt x="84607" y="214041"/>
                </a:cubicBezTo>
                <a:cubicBezTo>
                  <a:pt x="83695" y="210393"/>
                  <a:pt x="82722" y="206702"/>
                  <a:pt x="81040" y="203339"/>
                </a:cubicBezTo>
                <a:cubicBezTo>
                  <a:pt x="77032" y="195322"/>
                  <a:pt x="69965" y="187570"/>
                  <a:pt x="63203" y="181935"/>
                </a:cubicBezTo>
                <a:cubicBezTo>
                  <a:pt x="59909" y="179190"/>
                  <a:pt x="56068" y="177178"/>
                  <a:pt x="52501" y="174800"/>
                </a:cubicBezTo>
                <a:cubicBezTo>
                  <a:pt x="47745" y="167665"/>
                  <a:pt x="40943" y="161531"/>
                  <a:pt x="38232" y="153396"/>
                </a:cubicBezTo>
                <a:cubicBezTo>
                  <a:pt x="37043" y="149829"/>
                  <a:pt x="36347" y="146057"/>
                  <a:pt x="34665" y="142694"/>
                </a:cubicBezTo>
                <a:cubicBezTo>
                  <a:pt x="20830" y="115025"/>
                  <a:pt x="32933" y="148197"/>
                  <a:pt x="23962" y="121290"/>
                </a:cubicBezTo>
                <a:cubicBezTo>
                  <a:pt x="24746" y="115806"/>
                  <a:pt x="26355" y="93915"/>
                  <a:pt x="31097" y="85616"/>
                </a:cubicBezTo>
                <a:cubicBezTo>
                  <a:pt x="34047" y="80454"/>
                  <a:pt x="38232" y="76103"/>
                  <a:pt x="41799" y="71347"/>
                </a:cubicBezTo>
                <a:cubicBezTo>
                  <a:pt x="42988" y="66591"/>
                  <a:pt x="44020" y="61792"/>
                  <a:pt x="45367" y="57078"/>
                </a:cubicBezTo>
                <a:cubicBezTo>
                  <a:pt x="46400" y="53462"/>
                  <a:pt x="48197" y="50063"/>
                  <a:pt x="48934" y="46376"/>
                </a:cubicBezTo>
                <a:cubicBezTo>
                  <a:pt x="50844" y="36824"/>
                  <a:pt x="46659" y="16042"/>
                  <a:pt x="63203" y="14269"/>
                </a:cubicBezTo>
                <a:cubicBezTo>
                  <a:pt x="92785" y="11099"/>
                  <a:pt x="122659" y="11891"/>
                  <a:pt x="152387" y="10702"/>
                </a:cubicBezTo>
                <a:lnTo>
                  <a:pt x="173791" y="3567"/>
                </a:lnTo>
                <a:lnTo>
                  <a:pt x="184493" y="0"/>
                </a:lnTo>
                <a:cubicBezTo>
                  <a:pt x="189250" y="1189"/>
                  <a:pt x="194049" y="2220"/>
                  <a:pt x="198763" y="3567"/>
                </a:cubicBezTo>
                <a:cubicBezTo>
                  <a:pt x="202379" y="4600"/>
                  <a:pt x="207279" y="4075"/>
                  <a:pt x="209465" y="7135"/>
                </a:cubicBezTo>
                <a:cubicBezTo>
                  <a:pt x="215808" y="16015"/>
                  <a:pt x="217310" y="35899"/>
                  <a:pt x="220167" y="46376"/>
                </a:cubicBezTo>
                <a:cubicBezTo>
                  <a:pt x="231208" y="86862"/>
                  <a:pt x="221677" y="52963"/>
                  <a:pt x="234436" y="78482"/>
                </a:cubicBezTo>
                <a:cubicBezTo>
                  <a:pt x="236118" y="81845"/>
                  <a:pt x="235695" y="86216"/>
                  <a:pt x="238004" y="89184"/>
                </a:cubicBezTo>
                <a:cubicBezTo>
                  <a:pt x="244199" y="97148"/>
                  <a:pt x="250383" y="106075"/>
                  <a:pt x="259408" y="110588"/>
                </a:cubicBezTo>
                <a:cubicBezTo>
                  <a:pt x="270665" y="116217"/>
                  <a:pt x="286476" y="123386"/>
                  <a:pt x="295082" y="131992"/>
                </a:cubicBezTo>
                <a:lnTo>
                  <a:pt x="305784" y="142694"/>
                </a:lnTo>
                <a:cubicBezTo>
                  <a:pt x="313206" y="164962"/>
                  <a:pt x="313604" y="162449"/>
                  <a:pt x="316486" y="185502"/>
                </a:cubicBezTo>
                <a:cubicBezTo>
                  <a:pt x="317968" y="197360"/>
                  <a:pt x="318363" y="209345"/>
                  <a:pt x="320053" y="221176"/>
                </a:cubicBezTo>
                <a:cubicBezTo>
                  <a:pt x="320746" y="226029"/>
                  <a:pt x="320901" y="231366"/>
                  <a:pt x="323620" y="235445"/>
                </a:cubicBezTo>
                <a:cubicBezTo>
                  <a:pt x="327571" y="241372"/>
                  <a:pt x="338919" y="244113"/>
                  <a:pt x="345024" y="246148"/>
                </a:cubicBezTo>
                <a:cubicBezTo>
                  <a:pt x="359294" y="244959"/>
                  <a:pt x="373759" y="245219"/>
                  <a:pt x="387833" y="242580"/>
                </a:cubicBezTo>
                <a:cubicBezTo>
                  <a:pt x="393060" y="241600"/>
                  <a:pt x="397214" y="237540"/>
                  <a:pt x="402102" y="235445"/>
                </a:cubicBezTo>
                <a:cubicBezTo>
                  <a:pt x="405558" y="233964"/>
                  <a:pt x="409237" y="233067"/>
                  <a:pt x="412804" y="231878"/>
                </a:cubicBezTo>
                <a:cubicBezTo>
                  <a:pt x="436586" y="233067"/>
                  <a:pt x="460339" y="235445"/>
                  <a:pt x="484151" y="235445"/>
                </a:cubicBezTo>
                <a:cubicBezTo>
                  <a:pt x="500036" y="235445"/>
                  <a:pt x="518690" y="234912"/>
                  <a:pt x="534094" y="228311"/>
                </a:cubicBezTo>
                <a:cubicBezTo>
                  <a:pt x="538982" y="226216"/>
                  <a:pt x="543747" y="223815"/>
                  <a:pt x="548364" y="221176"/>
                </a:cubicBezTo>
                <a:cubicBezTo>
                  <a:pt x="552087" y="219049"/>
                  <a:pt x="555125" y="215730"/>
                  <a:pt x="559066" y="214041"/>
                </a:cubicBezTo>
                <a:cubicBezTo>
                  <a:pt x="563572" y="212110"/>
                  <a:pt x="568639" y="211883"/>
                  <a:pt x="573335" y="210474"/>
                </a:cubicBezTo>
                <a:cubicBezTo>
                  <a:pt x="580538" y="208313"/>
                  <a:pt x="594739" y="203339"/>
                  <a:pt x="594739" y="203339"/>
                </a:cubicBezTo>
                <a:cubicBezTo>
                  <a:pt x="609009" y="204528"/>
                  <a:pt x="623424" y="204553"/>
                  <a:pt x="637548" y="206907"/>
                </a:cubicBezTo>
                <a:cubicBezTo>
                  <a:pt x="644966" y="208143"/>
                  <a:pt x="651817" y="211663"/>
                  <a:pt x="658952" y="214041"/>
                </a:cubicBezTo>
                <a:cubicBezTo>
                  <a:pt x="662519" y="215230"/>
                  <a:pt x="666525" y="215523"/>
                  <a:pt x="669654" y="217609"/>
                </a:cubicBezTo>
                <a:cubicBezTo>
                  <a:pt x="683485" y="226829"/>
                  <a:pt x="676289" y="223387"/>
                  <a:pt x="691058" y="228311"/>
                </a:cubicBezTo>
                <a:cubicBezTo>
                  <a:pt x="694625" y="231878"/>
                  <a:pt x="697884" y="235783"/>
                  <a:pt x="701760" y="239013"/>
                </a:cubicBezTo>
                <a:cubicBezTo>
                  <a:pt x="705054" y="241758"/>
                  <a:pt x="709784" y="242800"/>
                  <a:pt x="712462" y="246148"/>
                </a:cubicBezTo>
                <a:cubicBezTo>
                  <a:pt x="714811" y="249084"/>
                  <a:pt x="714841" y="253283"/>
                  <a:pt x="716030" y="256850"/>
                </a:cubicBezTo>
                <a:cubicBezTo>
                  <a:pt x="714841" y="277065"/>
                  <a:pt x="714477" y="297346"/>
                  <a:pt x="712462" y="317495"/>
                </a:cubicBezTo>
                <a:cubicBezTo>
                  <a:pt x="712088" y="321237"/>
                  <a:pt x="708583" y="324450"/>
                  <a:pt x="708895" y="328197"/>
                </a:cubicBezTo>
                <a:cubicBezTo>
                  <a:pt x="710966" y="353041"/>
                  <a:pt x="709253" y="358698"/>
                  <a:pt x="726732" y="367438"/>
                </a:cubicBezTo>
                <a:cubicBezTo>
                  <a:pt x="730095" y="369120"/>
                  <a:pt x="733697" y="370590"/>
                  <a:pt x="737434" y="371005"/>
                </a:cubicBezTo>
                <a:cubicBezTo>
                  <a:pt x="755201" y="372979"/>
                  <a:pt x="773107" y="373383"/>
                  <a:pt x="790944" y="374572"/>
                </a:cubicBezTo>
                <a:cubicBezTo>
                  <a:pt x="808576" y="401022"/>
                  <a:pt x="796805" y="397659"/>
                  <a:pt x="823050" y="392409"/>
                </a:cubicBezTo>
                <a:cubicBezTo>
                  <a:pt x="833752" y="385274"/>
                  <a:pt x="848021" y="381707"/>
                  <a:pt x="855156" y="371005"/>
                </a:cubicBezTo>
                <a:lnTo>
                  <a:pt x="876561" y="338899"/>
                </a:lnTo>
                <a:cubicBezTo>
                  <a:pt x="878939" y="335332"/>
                  <a:pt x="880128" y="330575"/>
                  <a:pt x="883695" y="328197"/>
                </a:cubicBezTo>
                <a:lnTo>
                  <a:pt x="915801" y="306793"/>
                </a:lnTo>
                <a:cubicBezTo>
                  <a:pt x="919369" y="304415"/>
                  <a:pt x="922436" y="301014"/>
                  <a:pt x="926504" y="299658"/>
                </a:cubicBezTo>
                <a:lnTo>
                  <a:pt x="937206" y="296091"/>
                </a:lnTo>
                <a:lnTo>
                  <a:pt x="958610" y="281821"/>
                </a:lnTo>
                <a:cubicBezTo>
                  <a:pt x="962177" y="279443"/>
                  <a:pt x="965477" y="276603"/>
                  <a:pt x="969312" y="274686"/>
                </a:cubicBezTo>
                <a:cubicBezTo>
                  <a:pt x="974068" y="272308"/>
                  <a:pt x="979021" y="270288"/>
                  <a:pt x="983581" y="267552"/>
                </a:cubicBezTo>
                <a:cubicBezTo>
                  <a:pt x="1014248" y="249151"/>
                  <a:pt x="994160" y="256890"/>
                  <a:pt x="1015687" y="249715"/>
                </a:cubicBezTo>
                <a:cubicBezTo>
                  <a:pt x="1040221" y="233359"/>
                  <a:pt x="1028957" y="238156"/>
                  <a:pt x="1047794" y="231878"/>
                </a:cubicBezTo>
                <a:cubicBezTo>
                  <a:pt x="1078465" y="211430"/>
                  <a:pt x="1039659" y="235945"/>
                  <a:pt x="1069198" y="221176"/>
                </a:cubicBezTo>
                <a:cubicBezTo>
                  <a:pt x="1073033" y="219259"/>
                  <a:pt x="1075982" y="215782"/>
                  <a:pt x="1079900" y="214041"/>
                </a:cubicBezTo>
                <a:cubicBezTo>
                  <a:pt x="1086772" y="210987"/>
                  <a:pt x="1101304" y="206907"/>
                  <a:pt x="1101304" y="206907"/>
                </a:cubicBezTo>
                <a:cubicBezTo>
                  <a:pt x="1105032" y="204422"/>
                  <a:pt x="1116799" y="195220"/>
                  <a:pt x="1122708" y="196205"/>
                </a:cubicBezTo>
                <a:cubicBezTo>
                  <a:pt x="1126937" y="196910"/>
                  <a:pt x="1129843" y="200961"/>
                  <a:pt x="1133410" y="203339"/>
                </a:cubicBezTo>
                <a:cubicBezTo>
                  <a:pt x="1134599" y="206906"/>
                  <a:pt x="1134629" y="211105"/>
                  <a:pt x="1136978" y="214041"/>
                </a:cubicBezTo>
                <a:cubicBezTo>
                  <a:pt x="1148214" y="228085"/>
                  <a:pt x="1164579" y="219298"/>
                  <a:pt x="1179786" y="217609"/>
                </a:cubicBezTo>
                <a:cubicBezTo>
                  <a:pt x="1194055" y="218798"/>
                  <a:pt x="1208470" y="218822"/>
                  <a:pt x="1222594" y="221176"/>
                </a:cubicBezTo>
                <a:cubicBezTo>
                  <a:pt x="1230012" y="222412"/>
                  <a:pt x="1236863" y="225933"/>
                  <a:pt x="1243998" y="228311"/>
                </a:cubicBezTo>
                <a:lnTo>
                  <a:pt x="1254700" y="231878"/>
                </a:lnTo>
                <a:cubicBezTo>
                  <a:pt x="1281842" y="229790"/>
                  <a:pt x="1300705" y="224967"/>
                  <a:pt x="1326047" y="231878"/>
                </a:cubicBezTo>
                <a:cubicBezTo>
                  <a:pt x="1336361" y="234691"/>
                  <a:pt x="1342173" y="241093"/>
                  <a:pt x="1351019" y="246148"/>
                </a:cubicBezTo>
                <a:cubicBezTo>
                  <a:pt x="1355636" y="248786"/>
                  <a:pt x="1360532" y="250904"/>
                  <a:pt x="1365288" y="253282"/>
                </a:cubicBezTo>
                <a:cubicBezTo>
                  <a:pt x="1396554" y="284548"/>
                  <a:pt x="1358292" y="244887"/>
                  <a:pt x="1383125" y="274686"/>
                </a:cubicBezTo>
                <a:cubicBezTo>
                  <a:pt x="1386355" y="278562"/>
                  <a:pt x="1390597" y="281512"/>
                  <a:pt x="1393827" y="285388"/>
                </a:cubicBezTo>
                <a:cubicBezTo>
                  <a:pt x="1396572" y="288682"/>
                  <a:pt x="1398217" y="292797"/>
                  <a:pt x="1400962" y="296091"/>
                </a:cubicBezTo>
                <a:cubicBezTo>
                  <a:pt x="1423856" y="323565"/>
                  <a:pt x="1401080" y="290918"/>
                  <a:pt x="1418799" y="317495"/>
                </a:cubicBezTo>
                <a:cubicBezTo>
                  <a:pt x="1425067" y="336302"/>
                  <a:pt x="1418223" y="321085"/>
                  <a:pt x="1433068" y="338899"/>
                </a:cubicBezTo>
                <a:cubicBezTo>
                  <a:pt x="1435813" y="342193"/>
                  <a:pt x="1437458" y="346307"/>
                  <a:pt x="1440203" y="349601"/>
                </a:cubicBezTo>
                <a:cubicBezTo>
                  <a:pt x="1443433" y="353477"/>
                  <a:pt x="1447675" y="356427"/>
                  <a:pt x="1450905" y="360303"/>
                </a:cubicBezTo>
                <a:cubicBezTo>
                  <a:pt x="1453650" y="363597"/>
                  <a:pt x="1455250" y="367750"/>
                  <a:pt x="1458040" y="371005"/>
                </a:cubicBezTo>
                <a:cubicBezTo>
                  <a:pt x="1462418" y="376112"/>
                  <a:pt x="1468273" y="379893"/>
                  <a:pt x="1472309" y="385274"/>
                </a:cubicBezTo>
                <a:cubicBezTo>
                  <a:pt x="1477600" y="392328"/>
                  <a:pt x="1480256" y="401979"/>
                  <a:pt x="1483011" y="410246"/>
                </a:cubicBezTo>
                <a:cubicBezTo>
                  <a:pt x="1480619" y="424597"/>
                  <a:pt x="1482342" y="432319"/>
                  <a:pt x="1472309" y="442352"/>
                </a:cubicBezTo>
                <a:cubicBezTo>
                  <a:pt x="1468105" y="446556"/>
                  <a:pt x="1462554" y="449185"/>
                  <a:pt x="1458040" y="453054"/>
                </a:cubicBezTo>
                <a:cubicBezTo>
                  <a:pt x="1452009" y="458223"/>
                  <a:pt x="1443590" y="466837"/>
                  <a:pt x="1440203" y="474458"/>
                </a:cubicBezTo>
                <a:cubicBezTo>
                  <a:pt x="1437148" y="481331"/>
                  <a:pt x="1435446" y="488728"/>
                  <a:pt x="1433068" y="495863"/>
                </a:cubicBezTo>
                <a:lnTo>
                  <a:pt x="1429501" y="506565"/>
                </a:lnTo>
                <a:cubicBezTo>
                  <a:pt x="1434257" y="510132"/>
                  <a:pt x="1437845" y="516773"/>
                  <a:pt x="1443770" y="517267"/>
                </a:cubicBezTo>
                <a:cubicBezTo>
                  <a:pt x="1453542" y="518081"/>
                  <a:pt x="1472309" y="510132"/>
                  <a:pt x="1472309" y="510132"/>
                </a:cubicBezTo>
                <a:cubicBezTo>
                  <a:pt x="1474687" y="514888"/>
                  <a:pt x="1479444" y="519083"/>
                  <a:pt x="1479444" y="524401"/>
                </a:cubicBezTo>
                <a:cubicBezTo>
                  <a:pt x="1479444" y="530805"/>
                  <a:pt x="1474910" y="536386"/>
                  <a:pt x="1472309" y="542238"/>
                </a:cubicBezTo>
                <a:cubicBezTo>
                  <a:pt x="1464600" y="559583"/>
                  <a:pt x="1458553" y="569245"/>
                  <a:pt x="1440203" y="581479"/>
                </a:cubicBezTo>
                <a:cubicBezTo>
                  <a:pt x="1436636" y="583857"/>
                  <a:pt x="1432705" y="585766"/>
                  <a:pt x="1429501" y="588614"/>
                </a:cubicBezTo>
                <a:cubicBezTo>
                  <a:pt x="1410295" y="605686"/>
                  <a:pt x="1410379" y="606976"/>
                  <a:pt x="1397395" y="624287"/>
                </a:cubicBezTo>
                <a:cubicBezTo>
                  <a:pt x="1396206" y="627854"/>
                  <a:pt x="1395308" y="631533"/>
                  <a:pt x="1393827" y="634989"/>
                </a:cubicBezTo>
                <a:cubicBezTo>
                  <a:pt x="1391732" y="639877"/>
                  <a:pt x="1388560" y="644280"/>
                  <a:pt x="1386693" y="649259"/>
                </a:cubicBezTo>
                <a:cubicBezTo>
                  <a:pt x="1384972" y="653850"/>
                  <a:pt x="1385116" y="659048"/>
                  <a:pt x="1383125" y="663528"/>
                </a:cubicBezTo>
                <a:cubicBezTo>
                  <a:pt x="1380309" y="669864"/>
                  <a:pt x="1376269" y="675596"/>
                  <a:pt x="1372423" y="681365"/>
                </a:cubicBezTo>
                <a:cubicBezTo>
                  <a:pt x="1365871" y="691193"/>
                  <a:pt x="1359834" y="698623"/>
                  <a:pt x="1351019" y="706337"/>
                </a:cubicBezTo>
                <a:cubicBezTo>
                  <a:pt x="1345289" y="711351"/>
                  <a:pt x="1339639" y="716571"/>
                  <a:pt x="1333182" y="720606"/>
                </a:cubicBezTo>
                <a:cubicBezTo>
                  <a:pt x="1329993" y="722599"/>
                  <a:pt x="1326047" y="722984"/>
                  <a:pt x="1322480" y="724173"/>
                </a:cubicBezTo>
                <a:cubicBezTo>
                  <a:pt x="1301911" y="737886"/>
                  <a:pt x="1321755" y="726012"/>
                  <a:pt x="1301076" y="734875"/>
                </a:cubicBezTo>
                <a:cubicBezTo>
                  <a:pt x="1288406" y="740305"/>
                  <a:pt x="1286850" y="741981"/>
                  <a:pt x="1276104" y="749145"/>
                </a:cubicBezTo>
                <a:cubicBezTo>
                  <a:pt x="1273726" y="752712"/>
                  <a:pt x="1271715" y="756553"/>
                  <a:pt x="1268970" y="759847"/>
                </a:cubicBezTo>
                <a:cubicBezTo>
                  <a:pt x="1265740" y="763723"/>
                  <a:pt x="1259132" y="765579"/>
                  <a:pt x="1258268" y="770549"/>
                </a:cubicBezTo>
                <a:cubicBezTo>
                  <a:pt x="1254188" y="794009"/>
                  <a:pt x="1257780" y="818284"/>
                  <a:pt x="1254700" y="841896"/>
                </a:cubicBezTo>
                <a:cubicBezTo>
                  <a:pt x="1253374" y="852059"/>
                  <a:pt x="1242946" y="854327"/>
                  <a:pt x="1236864" y="859733"/>
                </a:cubicBezTo>
                <a:cubicBezTo>
                  <a:pt x="1229322" y="866436"/>
                  <a:pt x="1222594" y="874002"/>
                  <a:pt x="1215459" y="881137"/>
                </a:cubicBezTo>
                <a:cubicBezTo>
                  <a:pt x="1211892" y="884704"/>
                  <a:pt x="1207555" y="887641"/>
                  <a:pt x="1204757" y="891839"/>
                </a:cubicBezTo>
                <a:cubicBezTo>
                  <a:pt x="1202379" y="895406"/>
                  <a:pt x="1199364" y="898623"/>
                  <a:pt x="1197623" y="902541"/>
                </a:cubicBezTo>
                <a:cubicBezTo>
                  <a:pt x="1194569" y="909413"/>
                  <a:pt x="1192866" y="916810"/>
                  <a:pt x="1190488" y="923945"/>
                </a:cubicBezTo>
                <a:cubicBezTo>
                  <a:pt x="1184116" y="943061"/>
                  <a:pt x="1189090" y="926668"/>
                  <a:pt x="1183353" y="952484"/>
                </a:cubicBezTo>
                <a:cubicBezTo>
                  <a:pt x="1182289" y="957270"/>
                  <a:pt x="1180850" y="961968"/>
                  <a:pt x="1179786" y="966754"/>
                </a:cubicBezTo>
                <a:cubicBezTo>
                  <a:pt x="1178159" y="974075"/>
                  <a:pt x="1176474" y="987646"/>
                  <a:pt x="1172651" y="995292"/>
                </a:cubicBezTo>
                <a:cubicBezTo>
                  <a:pt x="1170734" y="999127"/>
                  <a:pt x="1167894" y="1002427"/>
                  <a:pt x="1165516" y="1005995"/>
                </a:cubicBezTo>
                <a:cubicBezTo>
                  <a:pt x="1164327" y="1009562"/>
                  <a:pt x="1163631" y="1013334"/>
                  <a:pt x="1161949" y="1016697"/>
                </a:cubicBezTo>
                <a:cubicBezTo>
                  <a:pt x="1158202" y="1024191"/>
                  <a:pt x="1150566" y="1033081"/>
                  <a:pt x="1144112" y="1038101"/>
                </a:cubicBezTo>
                <a:cubicBezTo>
                  <a:pt x="1137343" y="1043365"/>
                  <a:pt x="1128771" y="1046307"/>
                  <a:pt x="1122708" y="1052370"/>
                </a:cubicBezTo>
                <a:lnTo>
                  <a:pt x="1090602" y="1084476"/>
                </a:lnTo>
                <a:cubicBezTo>
                  <a:pt x="1082712" y="1092366"/>
                  <a:pt x="1079131" y="1097346"/>
                  <a:pt x="1069198" y="1102313"/>
                </a:cubicBezTo>
                <a:cubicBezTo>
                  <a:pt x="1065835" y="1103995"/>
                  <a:pt x="1062063" y="1104692"/>
                  <a:pt x="1058496" y="1105881"/>
                </a:cubicBezTo>
                <a:cubicBezTo>
                  <a:pt x="1049927" y="1103739"/>
                  <a:pt x="1039683" y="1102877"/>
                  <a:pt x="1033524" y="1095178"/>
                </a:cubicBezTo>
                <a:cubicBezTo>
                  <a:pt x="1031175" y="1092242"/>
                  <a:pt x="1031639" y="1087839"/>
                  <a:pt x="1029957" y="1084476"/>
                </a:cubicBezTo>
                <a:cubicBezTo>
                  <a:pt x="1024012" y="1072585"/>
                  <a:pt x="1022822" y="1073774"/>
                  <a:pt x="1012120" y="1066640"/>
                </a:cubicBezTo>
                <a:cubicBezTo>
                  <a:pt x="1006174" y="1067829"/>
                  <a:pt x="999398" y="1066952"/>
                  <a:pt x="994283" y="1070207"/>
                </a:cubicBezTo>
                <a:cubicBezTo>
                  <a:pt x="985770" y="1075624"/>
                  <a:pt x="980014" y="1084476"/>
                  <a:pt x="972879" y="1091611"/>
                </a:cubicBezTo>
                <a:cubicBezTo>
                  <a:pt x="969312" y="1095178"/>
                  <a:pt x="966963" y="1100717"/>
                  <a:pt x="962177" y="1102313"/>
                </a:cubicBezTo>
                <a:lnTo>
                  <a:pt x="951475" y="1105881"/>
                </a:lnTo>
                <a:cubicBezTo>
                  <a:pt x="931023" y="1075201"/>
                  <a:pt x="955546" y="1114021"/>
                  <a:pt x="940773" y="1084476"/>
                </a:cubicBezTo>
                <a:cubicBezTo>
                  <a:pt x="938856" y="1080641"/>
                  <a:pt x="936016" y="1077341"/>
                  <a:pt x="933638" y="1073774"/>
                </a:cubicBezTo>
                <a:cubicBezTo>
                  <a:pt x="932449" y="1069018"/>
                  <a:pt x="932002" y="1064011"/>
                  <a:pt x="930071" y="1059505"/>
                </a:cubicBezTo>
                <a:cubicBezTo>
                  <a:pt x="925382" y="1048565"/>
                  <a:pt x="919796" y="1047175"/>
                  <a:pt x="912234" y="1038101"/>
                </a:cubicBezTo>
                <a:cubicBezTo>
                  <a:pt x="909489" y="1034807"/>
                  <a:pt x="908131" y="1030431"/>
                  <a:pt x="905099" y="1027399"/>
                </a:cubicBezTo>
                <a:cubicBezTo>
                  <a:pt x="890579" y="1012879"/>
                  <a:pt x="894185" y="1027256"/>
                  <a:pt x="872993" y="1013129"/>
                </a:cubicBezTo>
                <a:cubicBezTo>
                  <a:pt x="869426" y="1010751"/>
                  <a:pt x="866232" y="1007684"/>
                  <a:pt x="862291" y="1005995"/>
                </a:cubicBezTo>
                <a:cubicBezTo>
                  <a:pt x="857785" y="1004064"/>
                  <a:pt x="852736" y="1003774"/>
                  <a:pt x="848022" y="1002427"/>
                </a:cubicBezTo>
                <a:cubicBezTo>
                  <a:pt x="844406" y="1001394"/>
                  <a:pt x="840936" y="999893"/>
                  <a:pt x="837320" y="998860"/>
                </a:cubicBezTo>
                <a:cubicBezTo>
                  <a:pt x="805964" y="989901"/>
                  <a:pt x="838007" y="1000277"/>
                  <a:pt x="812348" y="991725"/>
                </a:cubicBezTo>
                <a:cubicBezTo>
                  <a:pt x="795387" y="980417"/>
                  <a:pt x="805716" y="985947"/>
                  <a:pt x="780242" y="977456"/>
                </a:cubicBezTo>
                <a:lnTo>
                  <a:pt x="769540" y="973888"/>
                </a:lnTo>
                <a:cubicBezTo>
                  <a:pt x="760838" y="976789"/>
                  <a:pt x="755050" y="977676"/>
                  <a:pt x="748136" y="984590"/>
                </a:cubicBezTo>
                <a:cubicBezTo>
                  <a:pt x="745104" y="987622"/>
                  <a:pt x="743746" y="991998"/>
                  <a:pt x="741001" y="995292"/>
                </a:cubicBezTo>
                <a:cubicBezTo>
                  <a:pt x="737771" y="999168"/>
                  <a:pt x="733866" y="1002427"/>
                  <a:pt x="730299" y="1005995"/>
                </a:cubicBezTo>
                <a:lnTo>
                  <a:pt x="719597" y="1038101"/>
                </a:lnTo>
                <a:lnTo>
                  <a:pt x="712462" y="1059505"/>
                </a:lnTo>
                <a:cubicBezTo>
                  <a:pt x="710084" y="1064261"/>
                  <a:pt x="707965" y="1069157"/>
                  <a:pt x="705327" y="1073774"/>
                </a:cubicBezTo>
                <a:cubicBezTo>
                  <a:pt x="703200" y="1077496"/>
                  <a:pt x="700110" y="1080641"/>
                  <a:pt x="698193" y="1084476"/>
                </a:cubicBezTo>
                <a:cubicBezTo>
                  <a:pt x="696511" y="1087839"/>
                  <a:pt x="696451" y="1091891"/>
                  <a:pt x="694625" y="1095178"/>
                </a:cubicBezTo>
                <a:cubicBezTo>
                  <a:pt x="690461" y="1102674"/>
                  <a:pt x="685112" y="1109448"/>
                  <a:pt x="680356" y="1116583"/>
                </a:cubicBezTo>
                <a:lnTo>
                  <a:pt x="673221" y="1127285"/>
                </a:lnTo>
                <a:cubicBezTo>
                  <a:pt x="670843" y="1130852"/>
                  <a:pt x="669654" y="1135609"/>
                  <a:pt x="666087" y="1137987"/>
                </a:cubicBezTo>
                <a:lnTo>
                  <a:pt x="655384" y="1145121"/>
                </a:lnTo>
                <a:cubicBezTo>
                  <a:pt x="654195" y="1141554"/>
                  <a:pt x="653499" y="1137782"/>
                  <a:pt x="651817" y="1134419"/>
                </a:cubicBezTo>
                <a:cubicBezTo>
                  <a:pt x="649900" y="1130584"/>
                  <a:pt x="646371" y="1127658"/>
                  <a:pt x="644682" y="1123717"/>
                </a:cubicBezTo>
                <a:cubicBezTo>
                  <a:pt x="635467" y="1102217"/>
                  <a:pt x="649224" y="1114854"/>
                  <a:pt x="630413" y="1102313"/>
                </a:cubicBezTo>
                <a:cubicBezTo>
                  <a:pt x="622089" y="1103502"/>
                  <a:pt x="613735" y="1104499"/>
                  <a:pt x="605441" y="1105881"/>
                </a:cubicBezTo>
                <a:cubicBezTo>
                  <a:pt x="596619" y="1107351"/>
                  <a:pt x="582310" y="1110451"/>
                  <a:pt x="573335" y="1113015"/>
                </a:cubicBezTo>
                <a:cubicBezTo>
                  <a:pt x="569719" y="1114048"/>
                  <a:pt x="566200" y="1115394"/>
                  <a:pt x="562633" y="1116583"/>
                </a:cubicBezTo>
                <a:cubicBezTo>
                  <a:pt x="559066" y="1120150"/>
                  <a:pt x="556129" y="1124487"/>
                  <a:pt x="551931" y="1127285"/>
                </a:cubicBezTo>
                <a:cubicBezTo>
                  <a:pt x="548861" y="1129332"/>
                  <a:pt x="528862" y="1133943"/>
                  <a:pt x="526960" y="1134419"/>
                </a:cubicBezTo>
                <a:cubicBezTo>
                  <a:pt x="519825" y="1139176"/>
                  <a:pt x="513691" y="1145977"/>
                  <a:pt x="505556" y="1148689"/>
                </a:cubicBezTo>
                <a:cubicBezTo>
                  <a:pt x="479500" y="1157374"/>
                  <a:pt x="491447" y="1154000"/>
                  <a:pt x="469882" y="1159391"/>
                </a:cubicBezTo>
                <a:cubicBezTo>
                  <a:pt x="439336" y="1157594"/>
                  <a:pt x="410549" y="1157231"/>
                  <a:pt x="380698" y="1152256"/>
                </a:cubicBezTo>
                <a:cubicBezTo>
                  <a:pt x="375862" y="1151450"/>
                  <a:pt x="371185" y="1149878"/>
                  <a:pt x="366429" y="1148689"/>
                </a:cubicBezTo>
                <a:cubicBezTo>
                  <a:pt x="353292" y="1128984"/>
                  <a:pt x="357120" y="1139631"/>
                  <a:pt x="362861" y="1102313"/>
                </a:cubicBezTo>
                <a:cubicBezTo>
                  <a:pt x="363433" y="1098596"/>
                  <a:pt x="364080" y="1094547"/>
                  <a:pt x="366429" y="1091611"/>
                </a:cubicBezTo>
                <a:cubicBezTo>
                  <a:pt x="369107" y="1088263"/>
                  <a:pt x="373564" y="1086854"/>
                  <a:pt x="377131" y="1084476"/>
                </a:cubicBezTo>
                <a:lnTo>
                  <a:pt x="387833" y="1052370"/>
                </a:lnTo>
                <a:lnTo>
                  <a:pt x="391400" y="1041668"/>
                </a:lnTo>
                <a:cubicBezTo>
                  <a:pt x="382434" y="1014768"/>
                  <a:pt x="394529" y="1047925"/>
                  <a:pt x="380698" y="1020264"/>
                </a:cubicBezTo>
                <a:cubicBezTo>
                  <a:pt x="379016" y="1016901"/>
                  <a:pt x="380191" y="1011748"/>
                  <a:pt x="377131" y="1009562"/>
                </a:cubicBezTo>
                <a:cubicBezTo>
                  <a:pt x="371011" y="1005191"/>
                  <a:pt x="362454" y="1005790"/>
                  <a:pt x="355727" y="1002427"/>
                </a:cubicBezTo>
                <a:cubicBezTo>
                  <a:pt x="347007" y="998067"/>
                  <a:pt x="338316" y="994459"/>
                  <a:pt x="330755" y="988158"/>
                </a:cubicBezTo>
                <a:cubicBezTo>
                  <a:pt x="326879" y="984928"/>
                  <a:pt x="323620" y="981023"/>
                  <a:pt x="320053" y="977456"/>
                </a:cubicBezTo>
                <a:cubicBezTo>
                  <a:pt x="318864" y="973889"/>
                  <a:pt x="318168" y="970117"/>
                  <a:pt x="316486" y="966754"/>
                </a:cubicBezTo>
                <a:cubicBezTo>
                  <a:pt x="314569" y="962919"/>
                  <a:pt x="310856" y="960066"/>
                  <a:pt x="309351" y="956052"/>
                </a:cubicBezTo>
                <a:cubicBezTo>
                  <a:pt x="308749" y="954447"/>
                  <a:pt x="305406" y="931614"/>
                  <a:pt x="302216" y="927513"/>
                </a:cubicBezTo>
                <a:cubicBezTo>
                  <a:pt x="296021" y="919549"/>
                  <a:pt x="286409" y="914504"/>
                  <a:pt x="280812" y="906109"/>
                </a:cubicBezTo>
                <a:cubicBezTo>
                  <a:pt x="278434" y="902541"/>
                  <a:pt x="276526" y="898611"/>
                  <a:pt x="273677" y="895406"/>
                </a:cubicBezTo>
                <a:cubicBezTo>
                  <a:pt x="255906" y="875413"/>
                  <a:pt x="257837" y="877711"/>
                  <a:pt x="241571" y="866868"/>
                </a:cubicBezTo>
                <a:cubicBezTo>
                  <a:pt x="236815" y="869246"/>
                  <a:pt x="231556" y="870811"/>
                  <a:pt x="227302" y="874002"/>
                </a:cubicBezTo>
                <a:cubicBezTo>
                  <a:pt x="200216" y="894316"/>
                  <a:pt x="225092" y="884253"/>
                  <a:pt x="202330" y="891839"/>
                </a:cubicBezTo>
                <a:cubicBezTo>
                  <a:pt x="197574" y="890650"/>
                  <a:pt x="192318" y="890704"/>
                  <a:pt x="188061" y="888272"/>
                </a:cubicBezTo>
                <a:cubicBezTo>
                  <a:pt x="164288" y="874688"/>
                  <a:pt x="188689" y="881641"/>
                  <a:pt x="170224" y="866868"/>
                </a:cubicBezTo>
                <a:cubicBezTo>
                  <a:pt x="167288" y="864519"/>
                  <a:pt x="163089" y="864489"/>
                  <a:pt x="159522" y="863300"/>
                </a:cubicBezTo>
                <a:cubicBezTo>
                  <a:pt x="151198" y="864489"/>
                  <a:pt x="142823" y="865364"/>
                  <a:pt x="134550" y="866868"/>
                </a:cubicBezTo>
                <a:cubicBezTo>
                  <a:pt x="129726" y="867745"/>
                  <a:pt x="125184" y="870435"/>
                  <a:pt x="120281" y="870435"/>
                </a:cubicBezTo>
                <a:cubicBezTo>
                  <a:pt x="111281" y="870435"/>
                  <a:pt x="74265" y="864881"/>
                  <a:pt x="63203" y="863300"/>
                </a:cubicBezTo>
                <a:cubicBezTo>
                  <a:pt x="33949" y="804788"/>
                  <a:pt x="59055" y="860060"/>
                  <a:pt x="52501" y="702769"/>
                </a:cubicBezTo>
                <a:cubicBezTo>
                  <a:pt x="52099" y="693117"/>
                  <a:pt x="47811" y="665414"/>
                  <a:pt x="41799" y="656394"/>
                </a:cubicBezTo>
                <a:cubicBezTo>
                  <a:pt x="39421" y="652826"/>
                  <a:pt x="36582" y="649526"/>
                  <a:pt x="34665" y="645691"/>
                </a:cubicBezTo>
                <a:cubicBezTo>
                  <a:pt x="32983" y="642328"/>
                  <a:pt x="32578" y="638445"/>
                  <a:pt x="31097" y="634989"/>
                </a:cubicBezTo>
                <a:cubicBezTo>
                  <a:pt x="29002" y="630101"/>
                  <a:pt x="25937" y="625657"/>
                  <a:pt x="23962" y="620720"/>
                </a:cubicBezTo>
                <a:cubicBezTo>
                  <a:pt x="18175" y="606252"/>
                  <a:pt x="16763" y="599057"/>
                  <a:pt x="13260" y="585046"/>
                </a:cubicBezTo>
                <a:cubicBezTo>
                  <a:pt x="14449" y="570777"/>
                  <a:pt x="14020" y="556279"/>
                  <a:pt x="16828" y="542238"/>
                </a:cubicBezTo>
                <a:cubicBezTo>
                  <a:pt x="17669" y="538034"/>
                  <a:pt x="22045" y="535371"/>
                  <a:pt x="23962" y="531536"/>
                </a:cubicBezTo>
                <a:cubicBezTo>
                  <a:pt x="25644" y="528173"/>
                  <a:pt x="26341" y="524401"/>
                  <a:pt x="27530" y="520834"/>
                </a:cubicBezTo>
                <a:cubicBezTo>
                  <a:pt x="27158" y="519345"/>
                  <a:pt x="22362" y="498617"/>
                  <a:pt x="20395" y="495863"/>
                </a:cubicBezTo>
                <a:cubicBezTo>
                  <a:pt x="16485" y="490389"/>
                  <a:pt x="10882" y="486350"/>
                  <a:pt x="6126" y="481593"/>
                </a:cubicBezTo>
                <a:cubicBezTo>
                  <a:pt x="186" y="463776"/>
                  <a:pt x="-4006" y="455967"/>
                  <a:pt x="6126" y="431650"/>
                </a:cubicBezTo>
                <a:cubicBezTo>
                  <a:pt x="8012" y="427124"/>
                  <a:pt x="15639" y="429272"/>
                  <a:pt x="20395" y="428083"/>
                </a:cubicBezTo>
                <a:cubicBezTo>
                  <a:pt x="22773" y="424516"/>
                  <a:pt x="26998" y="421635"/>
                  <a:pt x="27530" y="417381"/>
                </a:cubicBezTo>
                <a:cubicBezTo>
                  <a:pt x="29594" y="400865"/>
                  <a:pt x="22748" y="400682"/>
                  <a:pt x="16828" y="388842"/>
                </a:cubicBezTo>
                <a:cubicBezTo>
                  <a:pt x="2059" y="359304"/>
                  <a:pt x="26570" y="398108"/>
                  <a:pt x="6126" y="367438"/>
                </a:cubicBezTo>
                <a:cubicBezTo>
                  <a:pt x="7315" y="357925"/>
                  <a:pt x="5800" y="347660"/>
                  <a:pt x="9693" y="338899"/>
                </a:cubicBezTo>
                <a:cubicBezTo>
                  <a:pt x="11220" y="335463"/>
                  <a:pt x="16747" y="336243"/>
                  <a:pt x="20395" y="335331"/>
                </a:cubicBezTo>
                <a:lnTo>
                  <a:pt x="48934" y="328197"/>
                </a:lnTo>
                <a:cubicBezTo>
                  <a:pt x="52501" y="324630"/>
                  <a:pt x="56838" y="321693"/>
                  <a:pt x="59636" y="317495"/>
                </a:cubicBezTo>
                <a:cubicBezTo>
                  <a:pt x="64392" y="310361"/>
                  <a:pt x="64392" y="303225"/>
                  <a:pt x="59636" y="296091"/>
                </a:cubicBezTo>
                <a:cubicBezTo>
                  <a:pt x="56838" y="291893"/>
                  <a:pt x="52501" y="288956"/>
                  <a:pt x="48934" y="285388"/>
                </a:cubicBezTo>
                <a:lnTo>
                  <a:pt x="41799" y="281821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7f7f7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46" name="CustomShape 27"/>
          <p:cNvSpPr/>
          <p:nvPr/>
        </p:nvSpPr>
        <p:spPr>
          <a:xfrm>
            <a:off x="8184600" y="3984120"/>
            <a:ext cx="1354320" cy="1081080"/>
          </a:xfrm>
          <a:custGeom>
            <a:avLst/>
            <a:gdLst/>
            <a:ahLst/>
            <a:rect l="l" t="t" r="r" b="b"/>
            <a:pathLst>
              <a:path w="1305317" h="1091612">
                <a:moveTo>
                  <a:pt x="502662" y="310360"/>
                </a:moveTo>
                <a:cubicBezTo>
                  <a:pt x="504446" y="308576"/>
                  <a:pt x="512896" y="298980"/>
                  <a:pt x="516931" y="292524"/>
                </a:cubicBezTo>
                <a:cubicBezTo>
                  <a:pt x="526438" y="277313"/>
                  <a:pt x="510467" y="270895"/>
                  <a:pt x="541903" y="260417"/>
                </a:cubicBezTo>
                <a:lnTo>
                  <a:pt x="563307" y="253283"/>
                </a:lnTo>
                <a:cubicBezTo>
                  <a:pt x="570442" y="248526"/>
                  <a:pt x="578648" y="245076"/>
                  <a:pt x="584711" y="239013"/>
                </a:cubicBezTo>
                <a:cubicBezTo>
                  <a:pt x="588278" y="235446"/>
                  <a:pt x="592183" y="232187"/>
                  <a:pt x="595413" y="228311"/>
                </a:cubicBezTo>
                <a:cubicBezTo>
                  <a:pt x="600683" y="221987"/>
                  <a:pt x="606602" y="210527"/>
                  <a:pt x="609682" y="203340"/>
                </a:cubicBezTo>
                <a:cubicBezTo>
                  <a:pt x="613352" y="194777"/>
                  <a:pt x="614227" y="187433"/>
                  <a:pt x="616817" y="178368"/>
                </a:cubicBezTo>
                <a:cubicBezTo>
                  <a:pt x="617850" y="174752"/>
                  <a:pt x="617978" y="170555"/>
                  <a:pt x="620385" y="167666"/>
                </a:cubicBezTo>
                <a:cubicBezTo>
                  <a:pt x="624191" y="163099"/>
                  <a:pt x="629492" y="159914"/>
                  <a:pt x="634654" y="156964"/>
                </a:cubicBezTo>
                <a:cubicBezTo>
                  <a:pt x="637969" y="155070"/>
                  <a:pt x="657405" y="150107"/>
                  <a:pt x="659625" y="149829"/>
                </a:cubicBezTo>
                <a:cubicBezTo>
                  <a:pt x="683342" y="146864"/>
                  <a:pt x="730973" y="142695"/>
                  <a:pt x="730973" y="142695"/>
                </a:cubicBezTo>
                <a:cubicBezTo>
                  <a:pt x="732872" y="142220"/>
                  <a:pt x="752876" y="137605"/>
                  <a:pt x="755944" y="135560"/>
                </a:cubicBezTo>
                <a:cubicBezTo>
                  <a:pt x="760142" y="132762"/>
                  <a:pt x="763079" y="128425"/>
                  <a:pt x="766646" y="124858"/>
                </a:cubicBezTo>
                <a:cubicBezTo>
                  <a:pt x="765457" y="114156"/>
                  <a:pt x="766759" y="102872"/>
                  <a:pt x="763079" y="92752"/>
                </a:cubicBezTo>
                <a:cubicBezTo>
                  <a:pt x="761614" y="88723"/>
                  <a:pt x="755200" y="88844"/>
                  <a:pt x="752377" y="85617"/>
                </a:cubicBezTo>
                <a:cubicBezTo>
                  <a:pt x="746730" y="79164"/>
                  <a:pt x="742864" y="71348"/>
                  <a:pt x="738107" y="64213"/>
                </a:cubicBezTo>
                <a:cubicBezTo>
                  <a:pt x="728888" y="50385"/>
                  <a:pt x="732328" y="57576"/>
                  <a:pt x="727405" y="42809"/>
                </a:cubicBezTo>
                <a:cubicBezTo>
                  <a:pt x="728594" y="33296"/>
                  <a:pt x="727412" y="23171"/>
                  <a:pt x="730973" y="14270"/>
                </a:cubicBezTo>
                <a:cubicBezTo>
                  <a:pt x="732565" y="10289"/>
                  <a:pt x="737757" y="8876"/>
                  <a:pt x="741675" y="7135"/>
                </a:cubicBezTo>
                <a:cubicBezTo>
                  <a:pt x="748547" y="4080"/>
                  <a:pt x="763079" y="0"/>
                  <a:pt x="763079" y="0"/>
                </a:cubicBezTo>
                <a:cubicBezTo>
                  <a:pt x="771295" y="1370"/>
                  <a:pt x="786405" y="2745"/>
                  <a:pt x="795185" y="7135"/>
                </a:cubicBezTo>
                <a:cubicBezTo>
                  <a:pt x="808469" y="13777"/>
                  <a:pt x="804757" y="15112"/>
                  <a:pt x="816589" y="24972"/>
                </a:cubicBezTo>
                <a:cubicBezTo>
                  <a:pt x="819883" y="27717"/>
                  <a:pt x="823724" y="29729"/>
                  <a:pt x="827291" y="32107"/>
                </a:cubicBezTo>
                <a:cubicBezTo>
                  <a:pt x="832048" y="29729"/>
                  <a:pt x="836673" y="27067"/>
                  <a:pt x="841561" y="24972"/>
                </a:cubicBezTo>
                <a:cubicBezTo>
                  <a:pt x="845017" y="23491"/>
                  <a:pt x="849134" y="23490"/>
                  <a:pt x="852263" y="21404"/>
                </a:cubicBezTo>
                <a:cubicBezTo>
                  <a:pt x="856461" y="18605"/>
                  <a:pt x="859398" y="14269"/>
                  <a:pt x="862965" y="10702"/>
                </a:cubicBezTo>
                <a:cubicBezTo>
                  <a:pt x="871289" y="11891"/>
                  <a:pt x="880129" y="11147"/>
                  <a:pt x="887936" y="14270"/>
                </a:cubicBezTo>
                <a:cubicBezTo>
                  <a:pt x="894178" y="16767"/>
                  <a:pt x="902206" y="30324"/>
                  <a:pt x="905773" y="35674"/>
                </a:cubicBezTo>
                <a:cubicBezTo>
                  <a:pt x="908151" y="42809"/>
                  <a:pt x="908736" y="50820"/>
                  <a:pt x="912908" y="57078"/>
                </a:cubicBezTo>
                <a:lnTo>
                  <a:pt x="927177" y="78482"/>
                </a:lnTo>
                <a:cubicBezTo>
                  <a:pt x="930079" y="87187"/>
                  <a:pt x="930963" y="92970"/>
                  <a:pt x="937879" y="99886"/>
                </a:cubicBezTo>
                <a:cubicBezTo>
                  <a:pt x="940911" y="102918"/>
                  <a:pt x="945092" y="104529"/>
                  <a:pt x="948581" y="107021"/>
                </a:cubicBezTo>
                <a:cubicBezTo>
                  <a:pt x="953419" y="110477"/>
                  <a:pt x="957418" y="115308"/>
                  <a:pt x="962851" y="117723"/>
                </a:cubicBezTo>
                <a:cubicBezTo>
                  <a:pt x="968392" y="120185"/>
                  <a:pt x="974838" y="119695"/>
                  <a:pt x="980687" y="121290"/>
                </a:cubicBezTo>
                <a:cubicBezTo>
                  <a:pt x="980721" y="121299"/>
                  <a:pt x="1007426" y="130204"/>
                  <a:pt x="1012794" y="131993"/>
                </a:cubicBezTo>
                <a:lnTo>
                  <a:pt x="1023496" y="135560"/>
                </a:lnTo>
                <a:cubicBezTo>
                  <a:pt x="1027063" y="139127"/>
                  <a:pt x="1031400" y="142064"/>
                  <a:pt x="1034198" y="146262"/>
                </a:cubicBezTo>
                <a:cubicBezTo>
                  <a:pt x="1043064" y="159561"/>
                  <a:pt x="1035141" y="195056"/>
                  <a:pt x="1034198" y="199772"/>
                </a:cubicBezTo>
                <a:cubicBezTo>
                  <a:pt x="1032800" y="206764"/>
                  <a:pt x="1020052" y="216747"/>
                  <a:pt x="1016361" y="221176"/>
                </a:cubicBezTo>
                <a:cubicBezTo>
                  <a:pt x="1013616" y="224470"/>
                  <a:pt x="1011604" y="228311"/>
                  <a:pt x="1009226" y="231879"/>
                </a:cubicBezTo>
                <a:lnTo>
                  <a:pt x="998524" y="263985"/>
                </a:lnTo>
                <a:cubicBezTo>
                  <a:pt x="997335" y="267552"/>
                  <a:pt x="996639" y="271324"/>
                  <a:pt x="994957" y="274687"/>
                </a:cubicBezTo>
                <a:lnTo>
                  <a:pt x="987822" y="288956"/>
                </a:lnTo>
                <a:cubicBezTo>
                  <a:pt x="986633" y="293713"/>
                  <a:pt x="985602" y="298512"/>
                  <a:pt x="984255" y="303226"/>
                </a:cubicBezTo>
                <a:cubicBezTo>
                  <a:pt x="983222" y="306842"/>
                  <a:pt x="981676" y="310300"/>
                  <a:pt x="980687" y="313928"/>
                </a:cubicBezTo>
                <a:cubicBezTo>
                  <a:pt x="978107" y="323388"/>
                  <a:pt x="973553" y="342467"/>
                  <a:pt x="973553" y="342467"/>
                </a:cubicBezTo>
                <a:cubicBezTo>
                  <a:pt x="975063" y="354544"/>
                  <a:pt x="976434" y="380679"/>
                  <a:pt x="984255" y="392410"/>
                </a:cubicBezTo>
                <a:cubicBezTo>
                  <a:pt x="989011" y="399545"/>
                  <a:pt x="991389" y="409058"/>
                  <a:pt x="998524" y="413814"/>
                </a:cubicBezTo>
                <a:lnTo>
                  <a:pt x="1009226" y="420948"/>
                </a:lnTo>
                <a:cubicBezTo>
                  <a:pt x="1011604" y="424515"/>
                  <a:pt x="1013329" y="428618"/>
                  <a:pt x="1016361" y="431650"/>
                </a:cubicBezTo>
                <a:cubicBezTo>
                  <a:pt x="1019393" y="434682"/>
                  <a:pt x="1023769" y="436040"/>
                  <a:pt x="1027063" y="438785"/>
                </a:cubicBezTo>
                <a:cubicBezTo>
                  <a:pt x="1030939" y="442015"/>
                  <a:pt x="1033889" y="446257"/>
                  <a:pt x="1037765" y="449487"/>
                </a:cubicBezTo>
                <a:cubicBezTo>
                  <a:pt x="1041059" y="452232"/>
                  <a:pt x="1045173" y="453877"/>
                  <a:pt x="1048467" y="456622"/>
                </a:cubicBezTo>
                <a:cubicBezTo>
                  <a:pt x="1052343" y="459852"/>
                  <a:pt x="1055187" y="464227"/>
                  <a:pt x="1059169" y="467324"/>
                </a:cubicBezTo>
                <a:cubicBezTo>
                  <a:pt x="1065938" y="472588"/>
                  <a:pt x="1073438" y="476837"/>
                  <a:pt x="1080573" y="481593"/>
                </a:cubicBezTo>
                <a:lnTo>
                  <a:pt x="1091276" y="488728"/>
                </a:lnTo>
                <a:cubicBezTo>
                  <a:pt x="1094843" y="491106"/>
                  <a:pt x="1097911" y="494507"/>
                  <a:pt x="1101978" y="495863"/>
                </a:cubicBezTo>
                <a:lnTo>
                  <a:pt x="1112680" y="499430"/>
                </a:lnTo>
                <a:cubicBezTo>
                  <a:pt x="1131845" y="512207"/>
                  <a:pt x="1128303" y="512558"/>
                  <a:pt x="1144786" y="517267"/>
                </a:cubicBezTo>
                <a:cubicBezTo>
                  <a:pt x="1149500" y="518614"/>
                  <a:pt x="1154299" y="519645"/>
                  <a:pt x="1159055" y="520834"/>
                </a:cubicBezTo>
                <a:cubicBezTo>
                  <a:pt x="1179025" y="518615"/>
                  <a:pt x="1190830" y="518242"/>
                  <a:pt x="1208998" y="513700"/>
                </a:cubicBezTo>
                <a:cubicBezTo>
                  <a:pt x="1226925" y="509218"/>
                  <a:pt x="1212970" y="511714"/>
                  <a:pt x="1230402" y="502998"/>
                </a:cubicBezTo>
                <a:cubicBezTo>
                  <a:pt x="1233765" y="501316"/>
                  <a:pt x="1237741" y="501112"/>
                  <a:pt x="1241104" y="499430"/>
                </a:cubicBezTo>
                <a:cubicBezTo>
                  <a:pt x="1244939" y="497513"/>
                  <a:pt x="1247889" y="494037"/>
                  <a:pt x="1251807" y="492296"/>
                </a:cubicBezTo>
                <a:cubicBezTo>
                  <a:pt x="1258680" y="489242"/>
                  <a:pt x="1273211" y="485161"/>
                  <a:pt x="1273211" y="485161"/>
                </a:cubicBezTo>
                <a:cubicBezTo>
                  <a:pt x="1281535" y="486350"/>
                  <a:pt x="1291545" y="483566"/>
                  <a:pt x="1298182" y="488728"/>
                </a:cubicBezTo>
                <a:cubicBezTo>
                  <a:pt x="1304118" y="493345"/>
                  <a:pt x="1305317" y="510132"/>
                  <a:pt x="1305317" y="510132"/>
                </a:cubicBezTo>
                <a:cubicBezTo>
                  <a:pt x="1304128" y="522023"/>
                  <a:pt x="1305315" y="534399"/>
                  <a:pt x="1301750" y="545806"/>
                </a:cubicBezTo>
                <a:cubicBezTo>
                  <a:pt x="1299192" y="553991"/>
                  <a:pt x="1292237" y="560075"/>
                  <a:pt x="1287480" y="567210"/>
                </a:cubicBezTo>
                <a:cubicBezTo>
                  <a:pt x="1283430" y="573284"/>
                  <a:pt x="1274065" y="587760"/>
                  <a:pt x="1269643" y="592182"/>
                </a:cubicBezTo>
                <a:cubicBezTo>
                  <a:pt x="1266611" y="595214"/>
                  <a:pt x="1262235" y="596571"/>
                  <a:pt x="1258941" y="599316"/>
                </a:cubicBezTo>
                <a:cubicBezTo>
                  <a:pt x="1241889" y="613525"/>
                  <a:pt x="1253857" y="605416"/>
                  <a:pt x="1241104" y="620720"/>
                </a:cubicBezTo>
                <a:cubicBezTo>
                  <a:pt x="1237874" y="624596"/>
                  <a:pt x="1233969" y="627855"/>
                  <a:pt x="1230402" y="631422"/>
                </a:cubicBezTo>
                <a:cubicBezTo>
                  <a:pt x="1229213" y="636179"/>
                  <a:pt x="1227408" y="640823"/>
                  <a:pt x="1226835" y="645692"/>
                </a:cubicBezTo>
                <a:cubicBezTo>
                  <a:pt x="1225024" y="661090"/>
                  <a:pt x="1226125" y="676829"/>
                  <a:pt x="1223268" y="692068"/>
                </a:cubicBezTo>
                <a:cubicBezTo>
                  <a:pt x="1221330" y="702403"/>
                  <a:pt x="1212125" y="704326"/>
                  <a:pt x="1205431" y="709904"/>
                </a:cubicBezTo>
                <a:cubicBezTo>
                  <a:pt x="1201555" y="713134"/>
                  <a:pt x="1198605" y="717376"/>
                  <a:pt x="1194729" y="720606"/>
                </a:cubicBezTo>
                <a:cubicBezTo>
                  <a:pt x="1185508" y="728291"/>
                  <a:pt x="1184052" y="727733"/>
                  <a:pt x="1173325" y="731308"/>
                </a:cubicBezTo>
                <a:cubicBezTo>
                  <a:pt x="1166190" y="736065"/>
                  <a:pt x="1159591" y="741743"/>
                  <a:pt x="1151921" y="745578"/>
                </a:cubicBezTo>
                <a:cubicBezTo>
                  <a:pt x="1147164" y="747956"/>
                  <a:pt x="1141979" y="749622"/>
                  <a:pt x="1137651" y="752713"/>
                </a:cubicBezTo>
                <a:cubicBezTo>
                  <a:pt x="1133546" y="755645"/>
                  <a:pt x="1130825" y="760185"/>
                  <a:pt x="1126949" y="763415"/>
                </a:cubicBezTo>
                <a:cubicBezTo>
                  <a:pt x="1123655" y="766160"/>
                  <a:pt x="1119814" y="768171"/>
                  <a:pt x="1116247" y="770549"/>
                </a:cubicBezTo>
                <a:cubicBezTo>
                  <a:pt x="1100398" y="791682"/>
                  <a:pt x="1108847" y="779867"/>
                  <a:pt x="1091276" y="806223"/>
                </a:cubicBezTo>
                <a:cubicBezTo>
                  <a:pt x="1088898" y="809790"/>
                  <a:pt x="1087708" y="814547"/>
                  <a:pt x="1084141" y="816925"/>
                </a:cubicBezTo>
                <a:cubicBezTo>
                  <a:pt x="1077006" y="821681"/>
                  <a:pt x="1070406" y="827359"/>
                  <a:pt x="1062737" y="831194"/>
                </a:cubicBezTo>
                <a:cubicBezTo>
                  <a:pt x="1057980" y="833572"/>
                  <a:pt x="1053084" y="835690"/>
                  <a:pt x="1048467" y="838329"/>
                </a:cubicBezTo>
                <a:cubicBezTo>
                  <a:pt x="1035565" y="845702"/>
                  <a:pt x="1019946" y="859708"/>
                  <a:pt x="1012794" y="870435"/>
                </a:cubicBezTo>
                <a:cubicBezTo>
                  <a:pt x="1000062" y="889532"/>
                  <a:pt x="1008690" y="878106"/>
                  <a:pt x="984255" y="902542"/>
                </a:cubicBezTo>
                <a:cubicBezTo>
                  <a:pt x="980688" y="906109"/>
                  <a:pt x="976352" y="909046"/>
                  <a:pt x="973553" y="913244"/>
                </a:cubicBezTo>
                <a:cubicBezTo>
                  <a:pt x="971175" y="916811"/>
                  <a:pt x="969645" y="921123"/>
                  <a:pt x="966418" y="923946"/>
                </a:cubicBezTo>
                <a:cubicBezTo>
                  <a:pt x="951322" y="937155"/>
                  <a:pt x="949010" y="936883"/>
                  <a:pt x="934312" y="941783"/>
                </a:cubicBezTo>
                <a:cubicBezTo>
                  <a:pt x="926423" y="949672"/>
                  <a:pt x="921441" y="953255"/>
                  <a:pt x="916475" y="963187"/>
                </a:cubicBezTo>
                <a:cubicBezTo>
                  <a:pt x="914793" y="966550"/>
                  <a:pt x="914014" y="970295"/>
                  <a:pt x="912908" y="973889"/>
                </a:cubicBezTo>
                <a:cubicBezTo>
                  <a:pt x="909257" y="985755"/>
                  <a:pt x="907758" y="998458"/>
                  <a:pt x="902206" y="1009562"/>
                </a:cubicBezTo>
                <a:cubicBezTo>
                  <a:pt x="899439" y="1015095"/>
                  <a:pt x="885868" y="1018576"/>
                  <a:pt x="880802" y="1020264"/>
                </a:cubicBezTo>
                <a:cubicBezTo>
                  <a:pt x="876045" y="1023831"/>
                  <a:pt x="871965" y="1028551"/>
                  <a:pt x="866532" y="1030966"/>
                </a:cubicBezTo>
                <a:cubicBezTo>
                  <a:pt x="860991" y="1033429"/>
                  <a:pt x="854577" y="1033063"/>
                  <a:pt x="848695" y="1034534"/>
                </a:cubicBezTo>
                <a:cubicBezTo>
                  <a:pt x="845047" y="1035446"/>
                  <a:pt x="841609" y="1037068"/>
                  <a:pt x="837993" y="1038101"/>
                </a:cubicBezTo>
                <a:cubicBezTo>
                  <a:pt x="833279" y="1039448"/>
                  <a:pt x="828510" y="1040605"/>
                  <a:pt x="823724" y="1041669"/>
                </a:cubicBezTo>
                <a:cubicBezTo>
                  <a:pt x="817805" y="1042984"/>
                  <a:pt x="811795" y="1043873"/>
                  <a:pt x="805887" y="1045236"/>
                </a:cubicBezTo>
                <a:cubicBezTo>
                  <a:pt x="779741" y="1051270"/>
                  <a:pt x="784334" y="1050042"/>
                  <a:pt x="766646" y="1055938"/>
                </a:cubicBezTo>
                <a:cubicBezTo>
                  <a:pt x="756123" y="1062954"/>
                  <a:pt x="753826" y="1063475"/>
                  <a:pt x="745242" y="1073775"/>
                </a:cubicBezTo>
                <a:cubicBezTo>
                  <a:pt x="730378" y="1091612"/>
                  <a:pt x="747025" y="1078531"/>
                  <a:pt x="727405" y="1091612"/>
                </a:cubicBezTo>
                <a:cubicBezTo>
                  <a:pt x="721518" y="1090958"/>
                  <a:pt x="695054" y="1090286"/>
                  <a:pt x="684597" y="1084477"/>
                </a:cubicBezTo>
                <a:cubicBezTo>
                  <a:pt x="677101" y="1080313"/>
                  <a:pt x="670328" y="1074964"/>
                  <a:pt x="663193" y="1070207"/>
                </a:cubicBezTo>
                <a:cubicBezTo>
                  <a:pt x="659626" y="1067829"/>
                  <a:pt x="656558" y="1064429"/>
                  <a:pt x="652491" y="1063073"/>
                </a:cubicBezTo>
                <a:lnTo>
                  <a:pt x="641789" y="1059505"/>
                </a:lnTo>
                <a:cubicBezTo>
                  <a:pt x="632276" y="1060694"/>
                  <a:pt x="622682" y="1061358"/>
                  <a:pt x="613250" y="1063073"/>
                </a:cubicBezTo>
                <a:cubicBezTo>
                  <a:pt x="609550" y="1063746"/>
                  <a:pt x="606308" y="1066640"/>
                  <a:pt x="602548" y="1066640"/>
                </a:cubicBezTo>
                <a:cubicBezTo>
                  <a:pt x="590597" y="1066640"/>
                  <a:pt x="578765" y="1064262"/>
                  <a:pt x="566874" y="1063073"/>
                </a:cubicBezTo>
                <a:cubicBezTo>
                  <a:pt x="556150" y="1059498"/>
                  <a:pt x="554689" y="1060053"/>
                  <a:pt x="545470" y="1052371"/>
                </a:cubicBezTo>
                <a:cubicBezTo>
                  <a:pt x="541594" y="1049141"/>
                  <a:pt x="538750" y="1044766"/>
                  <a:pt x="534768" y="1041669"/>
                </a:cubicBezTo>
                <a:cubicBezTo>
                  <a:pt x="527999" y="1036404"/>
                  <a:pt x="520499" y="1032156"/>
                  <a:pt x="513364" y="1027399"/>
                </a:cubicBezTo>
                <a:cubicBezTo>
                  <a:pt x="509797" y="1025021"/>
                  <a:pt x="506729" y="1021620"/>
                  <a:pt x="502662" y="1020264"/>
                </a:cubicBezTo>
                <a:lnTo>
                  <a:pt x="481258" y="1013130"/>
                </a:lnTo>
                <a:cubicBezTo>
                  <a:pt x="477691" y="1011941"/>
                  <a:pt x="474204" y="1010474"/>
                  <a:pt x="470556" y="1009562"/>
                </a:cubicBezTo>
                <a:cubicBezTo>
                  <a:pt x="465799" y="1008373"/>
                  <a:pt x="461000" y="1007342"/>
                  <a:pt x="456286" y="1005995"/>
                </a:cubicBezTo>
                <a:cubicBezTo>
                  <a:pt x="452670" y="1004962"/>
                  <a:pt x="449232" y="1003340"/>
                  <a:pt x="445584" y="1002428"/>
                </a:cubicBezTo>
                <a:lnTo>
                  <a:pt x="417045" y="995293"/>
                </a:lnTo>
                <a:cubicBezTo>
                  <a:pt x="413478" y="992915"/>
                  <a:pt x="408615" y="991794"/>
                  <a:pt x="406343" y="988158"/>
                </a:cubicBezTo>
                <a:cubicBezTo>
                  <a:pt x="394571" y="969323"/>
                  <a:pt x="405250" y="969229"/>
                  <a:pt x="392074" y="956052"/>
                </a:cubicBezTo>
                <a:cubicBezTo>
                  <a:pt x="389042" y="953020"/>
                  <a:pt x="385641" y="949317"/>
                  <a:pt x="381372" y="948917"/>
                </a:cubicBezTo>
                <a:cubicBezTo>
                  <a:pt x="347017" y="945696"/>
                  <a:pt x="312403" y="946539"/>
                  <a:pt x="277918" y="945350"/>
                </a:cubicBezTo>
                <a:cubicBezTo>
                  <a:pt x="270022" y="940086"/>
                  <a:pt x="262007" y="935753"/>
                  <a:pt x="256514" y="927513"/>
                </a:cubicBezTo>
                <a:cubicBezTo>
                  <a:pt x="249128" y="916433"/>
                  <a:pt x="257842" y="915732"/>
                  <a:pt x="245812" y="906109"/>
                </a:cubicBezTo>
                <a:cubicBezTo>
                  <a:pt x="242876" y="903760"/>
                  <a:pt x="238677" y="903731"/>
                  <a:pt x="235110" y="902542"/>
                </a:cubicBezTo>
                <a:cubicBezTo>
                  <a:pt x="233673" y="904457"/>
                  <a:pt x="219169" y="923246"/>
                  <a:pt x="217273" y="927513"/>
                </a:cubicBezTo>
                <a:cubicBezTo>
                  <a:pt x="204761" y="955666"/>
                  <a:pt x="218690" y="943217"/>
                  <a:pt x="199436" y="956052"/>
                </a:cubicBezTo>
                <a:cubicBezTo>
                  <a:pt x="193207" y="955273"/>
                  <a:pt x="169778" y="954240"/>
                  <a:pt x="160196" y="948917"/>
                </a:cubicBezTo>
                <a:cubicBezTo>
                  <a:pt x="160179" y="948907"/>
                  <a:pt x="133448" y="931086"/>
                  <a:pt x="128089" y="927513"/>
                </a:cubicBezTo>
                <a:cubicBezTo>
                  <a:pt x="124522" y="925135"/>
                  <a:pt x="121454" y="921734"/>
                  <a:pt x="117387" y="920378"/>
                </a:cubicBezTo>
                <a:cubicBezTo>
                  <a:pt x="107186" y="916978"/>
                  <a:pt x="103616" y="915484"/>
                  <a:pt x="92416" y="913244"/>
                </a:cubicBezTo>
                <a:cubicBezTo>
                  <a:pt x="85323" y="911825"/>
                  <a:pt x="78105" y="911095"/>
                  <a:pt x="71012" y="909676"/>
                </a:cubicBezTo>
                <a:cubicBezTo>
                  <a:pt x="57525" y="906979"/>
                  <a:pt x="49001" y="903528"/>
                  <a:pt x="35338" y="898974"/>
                </a:cubicBezTo>
                <a:lnTo>
                  <a:pt x="24636" y="895407"/>
                </a:lnTo>
                <a:lnTo>
                  <a:pt x="13934" y="891840"/>
                </a:lnTo>
                <a:cubicBezTo>
                  <a:pt x="-1561" y="881510"/>
                  <a:pt x="-4419" y="884213"/>
                  <a:pt x="6799" y="856166"/>
                </a:cubicBezTo>
                <a:cubicBezTo>
                  <a:pt x="8391" y="852185"/>
                  <a:pt x="13583" y="850772"/>
                  <a:pt x="17501" y="849031"/>
                </a:cubicBezTo>
                <a:cubicBezTo>
                  <a:pt x="24373" y="845977"/>
                  <a:pt x="31770" y="844275"/>
                  <a:pt x="38905" y="841897"/>
                </a:cubicBezTo>
                <a:cubicBezTo>
                  <a:pt x="38915" y="841894"/>
                  <a:pt x="60299" y="834765"/>
                  <a:pt x="60310" y="834762"/>
                </a:cubicBezTo>
                <a:lnTo>
                  <a:pt x="74579" y="831194"/>
                </a:lnTo>
                <a:cubicBezTo>
                  <a:pt x="77829" y="824694"/>
                  <a:pt x="83969" y="814098"/>
                  <a:pt x="85281" y="806223"/>
                </a:cubicBezTo>
                <a:cubicBezTo>
                  <a:pt x="87051" y="795602"/>
                  <a:pt x="87078" y="784738"/>
                  <a:pt x="88848" y="774117"/>
                </a:cubicBezTo>
                <a:cubicBezTo>
                  <a:pt x="89466" y="770408"/>
                  <a:pt x="89757" y="766074"/>
                  <a:pt x="92416" y="763415"/>
                </a:cubicBezTo>
                <a:cubicBezTo>
                  <a:pt x="99253" y="756578"/>
                  <a:pt x="112422" y="755273"/>
                  <a:pt x="120955" y="752713"/>
                </a:cubicBezTo>
                <a:cubicBezTo>
                  <a:pt x="128158" y="750552"/>
                  <a:pt x="135224" y="747956"/>
                  <a:pt x="142359" y="745578"/>
                </a:cubicBezTo>
                <a:lnTo>
                  <a:pt x="153061" y="742011"/>
                </a:lnTo>
                <a:cubicBezTo>
                  <a:pt x="160227" y="731261"/>
                  <a:pt x="161898" y="729714"/>
                  <a:pt x="167330" y="717039"/>
                </a:cubicBezTo>
                <a:cubicBezTo>
                  <a:pt x="171330" y="707706"/>
                  <a:pt x="171444" y="702137"/>
                  <a:pt x="174465" y="692068"/>
                </a:cubicBezTo>
                <a:cubicBezTo>
                  <a:pt x="176626" y="684864"/>
                  <a:pt x="179776" y="677959"/>
                  <a:pt x="181600" y="670663"/>
                </a:cubicBezTo>
                <a:cubicBezTo>
                  <a:pt x="186992" y="649095"/>
                  <a:pt x="183615" y="661050"/>
                  <a:pt x="192302" y="634990"/>
                </a:cubicBezTo>
                <a:cubicBezTo>
                  <a:pt x="193491" y="631423"/>
                  <a:pt x="193783" y="627417"/>
                  <a:pt x="195869" y="624288"/>
                </a:cubicBezTo>
                <a:lnTo>
                  <a:pt x="203004" y="613586"/>
                </a:lnTo>
                <a:cubicBezTo>
                  <a:pt x="208413" y="597361"/>
                  <a:pt x="216106" y="584918"/>
                  <a:pt x="206571" y="567210"/>
                </a:cubicBezTo>
                <a:cubicBezTo>
                  <a:pt x="201787" y="558326"/>
                  <a:pt x="190764" y="554201"/>
                  <a:pt x="185167" y="545806"/>
                </a:cubicBezTo>
                <a:lnTo>
                  <a:pt x="170898" y="524402"/>
                </a:lnTo>
                <a:lnTo>
                  <a:pt x="163763" y="513700"/>
                </a:lnTo>
                <a:cubicBezTo>
                  <a:pt x="164952" y="493485"/>
                  <a:pt x="165315" y="473204"/>
                  <a:pt x="167330" y="453055"/>
                </a:cubicBezTo>
                <a:cubicBezTo>
                  <a:pt x="167704" y="449313"/>
                  <a:pt x="167838" y="444539"/>
                  <a:pt x="170898" y="442353"/>
                </a:cubicBezTo>
                <a:cubicBezTo>
                  <a:pt x="177018" y="437982"/>
                  <a:pt x="192302" y="435218"/>
                  <a:pt x="192302" y="435218"/>
                </a:cubicBezTo>
                <a:cubicBezTo>
                  <a:pt x="197250" y="436207"/>
                  <a:pt x="214667" y="438923"/>
                  <a:pt x="220841" y="442353"/>
                </a:cubicBezTo>
                <a:cubicBezTo>
                  <a:pt x="257635" y="462794"/>
                  <a:pt x="228733" y="452119"/>
                  <a:pt x="252947" y="460189"/>
                </a:cubicBezTo>
                <a:cubicBezTo>
                  <a:pt x="256689" y="458942"/>
                  <a:pt x="273093" y="454517"/>
                  <a:pt x="274351" y="449487"/>
                </a:cubicBezTo>
                <a:cubicBezTo>
                  <a:pt x="276105" y="442470"/>
                  <a:pt x="271973" y="435218"/>
                  <a:pt x="270784" y="428083"/>
                </a:cubicBezTo>
                <a:cubicBezTo>
                  <a:pt x="271973" y="423327"/>
                  <a:pt x="271288" y="417642"/>
                  <a:pt x="274351" y="413814"/>
                </a:cubicBezTo>
                <a:cubicBezTo>
                  <a:pt x="276700" y="410878"/>
                  <a:pt x="281293" y="410246"/>
                  <a:pt x="285053" y="410246"/>
                </a:cubicBezTo>
                <a:cubicBezTo>
                  <a:pt x="295821" y="410246"/>
                  <a:pt x="306457" y="412625"/>
                  <a:pt x="317159" y="413814"/>
                </a:cubicBezTo>
                <a:cubicBezTo>
                  <a:pt x="320726" y="416192"/>
                  <a:pt x="324829" y="417917"/>
                  <a:pt x="327861" y="420948"/>
                </a:cubicBezTo>
                <a:cubicBezTo>
                  <a:pt x="330893" y="423980"/>
                  <a:pt x="332943" y="427886"/>
                  <a:pt x="334996" y="431650"/>
                </a:cubicBezTo>
                <a:cubicBezTo>
                  <a:pt x="342906" y="446153"/>
                  <a:pt x="345831" y="461467"/>
                  <a:pt x="359967" y="470891"/>
                </a:cubicBezTo>
                <a:cubicBezTo>
                  <a:pt x="365866" y="474823"/>
                  <a:pt x="389399" y="477540"/>
                  <a:pt x="392074" y="478026"/>
                </a:cubicBezTo>
                <a:cubicBezTo>
                  <a:pt x="408683" y="481046"/>
                  <a:pt x="408908" y="481343"/>
                  <a:pt x="424180" y="485161"/>
                </a:cubicBezTo>
                <a:cubicBezTo>
                  <a:pt x="431315" y="492296"/>
                  <a:pt x="442394" y="496993"/>
                  <a:pt x="445584" y="506565"/>
                </a:cubicBezTo>
                <a:cubicBezTo>
                  <a:pt x="449159" y="517292"/>
                  <a:pt x="448601" y="518748"/>
                  <a:pt x="456286" y="527969"/>
                </a:cubicBezTo>
                <a:cubicBezTo>
                  <a:pt x="459516" y="531845"/>
                  <a:pt x="462608" y="536168"/>
                  <a:pt x="466988" y="538671"/>
                </a:cubicBezTo>
                <a:cubicBezTo>
                  <a:pt x="471245" y="541104"/>
                  <a:pt x="476501" y="541050"/>
                  <a:pt x="481258" y="542239"/>
                </a:cubicBezTo>
                <a:cubicBezTo>
                  <a:pt x="486014" y="541050"/>
                  <a:pt x="491142" y="540864"/>
                  <a:pt x="495527" y="538671"/>
                </a:cubicBezTo>
                <a:cubicBezTo>
                  <a:pt x="503196" y="534836"/>
                  <a:pt x="516931" y="524402"/>
                  <a:pt x="516931" y="524402"/>
                </a:cubicBezTo>
                <a:cubicBezTo>
                  <a:pt x="519309" y="520835"/>
                  <a:pt x="522149" y="517535"/>
                  <a:pt x="524066" y="513700"/>
                </a:cubicBezTo>
                <a:cubicBezTo>
                  <a:pt x="532299" y="497235"/>
                  <a:pt x="527420" y="476961"/>
                  <a:pt x="524066" y="460189"/>
                </a:cubicBezTo>
                <a:cubicBezTo>
                  <a:pt x="523225" y="455985"/>
                  <a:pt x="520158" y="452310"/>
                  <a:pt x="516931" y="449487"/>
                </a:cubicBezTo>
                <a:cubicBezTo>
                  <a:pt x="478523" y="415881"/>
                  <a:pt x="509747" y="445496"/>
                  <a:pt x="484825" y="431650"/>
                </a:cubicBezTo>
                <a:cubicBezTo>
                  <a:pt x="477329" y="427486"/>
                  <a:pt x="463421" y="417381"/>
                  <a:pt x="463421" y="417381"/>
                </a:cubicBezTo>
                <a:cubicBezTo>
                  <a:pt x="463458" y="417158"/>
                  <a:pt x="466857" y="389899"/>
                  <a:pt x="470556" y="385275"/>
                </a:cubicBezTo>
                <a:cubicBezTo>
                  <a:pt x="473234" y="381927"/>
                  <a:pt x="477317" y="379829"/>
                  <a:pt x="481258" y="378140"/>
                </a:cubicBezTo>
                <a:cubicBezTo>
                  <a:pt x="485764" y="376209"/>
                  <a:pt x="490771" y="375762"/>
                  <a:pt x="495527" y="374573"/>
                </a:cubicBezTo>
                <a:cubicBezTo>
                  <a:pt x="513718" y="320003"/>
                  <a:pt x="489304" y="399136"/>
                  <a:pt x="506229" y="303226"/>
                </a:cubicBezTo>
                <a:cubicBezTo>
                  <a:pt x="508292" y="291535"/>
                  <a:pt x="500878" y="312144"/>
                  <a:pt x="502662" y="310360"/>
                </a:cubicBezTo>
                <a:close/>
              </a:path>
            </a:pathLst>
          </a:custGeom>
          <a:gradFill>
            <a:gsLst>
              <a:gs pos="0">
                <a:srgbClr val="660066"/>
              </a:gs>
              <a:gs pos="100000">
                <a:srgbClr val="ff8080"/>
              </a:gs>
            </a:gsLst>
            <a:lin ang="2700000"/>
          </a:gradFill>
          <a:ln w="6480">
            <a:solidFill>
              <a:srgbClr val="fffff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47" name="CustomShape 28"/>
          <p:cNvSpPr/>
          <p:nvPr/>
        </p:nvSpPr>
        <p:spPr>
          <a:xfrm>
            <a:off x="4971960" y="2232360"/>
            <a:ext cx="1059840" cy="30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BRETAGNE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995 674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35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CustomShape 29"/>
          <p:cNvSpPr/>
          <p:nvPr/>
        </p:nvSpPr>
        <p:spPr>
          <a:xfrm>
            <a:off x="5946480" y="1920240"/>
            <a:ext cx="983160" cy="30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NORMANDIE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1 898</a:t>
            </a: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721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91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CustomShape 30"/>
          <p:cNvSpPr/>
          <p:nvPr/>
        </p:nvSpPr>
        <p:spPr>
          <a:xfrm>
            <a:off x="6450120" y="2629800"/>
            <a:ext cx="102240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CENTRE-VAL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LOIRE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979 769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65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CustomShape 31"/>
          <p:cNvSpPr/>
          <p:nvPr/>
        </p:nvSpPr>
        <p:spPr>
          <a:xfrm>
            <a:off x="6047640" y="3470040"/>
            <a:ext cx="109836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NOUVELLE-AQUITAINE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1 808 078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111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CustomShape 32"/>
          <p:cNvSpPr/>
          <p:nvPr/>
        </p:nvSpPr>
        <p:spPr>
          <a:xfrm>
            <a:off x="7425360" y="2907000"/>
            <a:ext cx="151416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BOURGOGNE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FRANCHE-COMTÉ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1 718 531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102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CustomShape 33"/>
          <p:cNvSpPr/>
          <p:nvPr/>
        </p:nvSpPr>
        <p:spPr>
          <a:xfrm>
            <a:off x="5612040" y="2570760"/>
            <a:ext cx="95184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PAYS DE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LOIRE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1 409 336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54 mus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CustomShape 34"/>
          <p:cNvSpPr/>
          <p:nvPr/>
        </p:nvSpPr>
        <p:spPr>
          <a:xfrm>
            <a:off x="6980400" y="1394280"/>
            <a:ext cx="93672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HAUTS-DE-FRANCE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2 493 036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85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4" name="CustomShape 35"/>
          <p:cNvSpPr/>
          <p:nvPr/>
        </p:nvSpPr>
        <p:spPr>
          <a:xfrm>
            <a:off x="9631440" y="5301000"/>
            <a:ext cx="47448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CORSE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226 201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CustomShape 36"/>
          <p:cNvSpPr/>
          <p:nvPr/>
        </p:nvSpPr>
        <p:spPr>
          <a:xfrm>
            <a:off x="7846920" y="6046920"/>
            <a:ext cx="57888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RÉUNION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131 858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museés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CustomShape 37"/>
          <p:cNvSpPr/>
          <p:nvPr/>
        </p:nvSpPr>
        <p:spPr>
          <a:xfrm>
            <a:off x="5490000" y="6046920"/>
            <a:ext cx="52128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GUYANE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23 750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mus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CustomShape 38"/>
          <p:cNvSpPr/>
          <p:nvPr/>
        </p:nvSpPr>
        <p:spPr>
          <a:xfrm>
            <a:off x="6963120" y="6405480"/>
            <a:ext cx="73548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MARTINIQUE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35 458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8" name="CustomShape 39"/>
          <p:cNvSpPr/>
          <p:nvPr/>
        </p:nvSpPr>
        <p:spPr>
          <a:xfrm>
            <a:off x="6146640" y="6361200"/>
            <a:ext cx="83772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GUADELOUPE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19 120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CustomShape 40"/>
          <p:cNvSpPr/>
          <p:nvPr/>
        </p:nvSpPr>
        <p:spPr>
          <a:xfrm>
            <a:off x="7788240" y="2024640"/>
            <a:ext cx="135468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GRAND-EST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3 050 546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123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CustomShape 41"/>
          <p:cNvSpPr/>
          <p:nvPr/>
        </p:nvSpPr>
        <p:spPr>
          <a:xfrm>
            <a:off x="7243920" y="3724200"/>
            <a:ext cx="174060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AUVERGNE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RHÔNE-ALPES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3 865 349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140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CustomShape 42"/>
          <p:cNvSpPr/>
          <p:nvPr/>
        </p:nvSpPr>
        <p:spPr>
          <a:xfrm>
            <a:off x="6256440" y="4649760"/>
            <a:ext cx="168840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2" name="CustomShape 43"/>
          <p:cNvSpPr/>
          <p:nvPr/>
        </p:nvSpPr>
        <p:spPr>
          <a:xfrm>
            <a:off x="6944040" y="1938600"/>
            <a:ext cx="765000" cy="625320"/>
          </a:xfrm>
          <a:custGeom>
            <a:avLst/>
            <a:gdLst/>
            <a:ahLst/>
            <a:rect l="l" t="t" r="r" b="b"/>
            <a:pathLst>
              <a:path w="706337" h="577912">
                <a:moveTo>
                  <a:pt x="192637" y="495863"/>
                </a:moveTo>
                <a:cubicBezTo>
                  <a:pt x="186692" y="491107"/>
                  <a:pt x="181257" y="485629"/>
                  <a:pt x="174801" y="481594"/>
                </a:cubicBezTo>
                <a:cubicBezTo>
                  <a:pt x="171612" y="479601"/>
                  <a:pt x="166758" y="480685"/>
                  <a:pt x="164099" y="478026"/>
                </a:cubicBezTo>
                <a:cubicBezTo>
                  <a:pt x="158036" y="471963"/>
                  <a:pt x="149829" y="456622"/>
                  <a:pt x="149829" y="456622"/>
                </a:cubicBezTo>
                <a:cubicBezTo>
                  <a:pt x="148640" y="453055"/>
                  <a:pt x="146656" y="449660"/>
                  <a:pt x="146262" y="445920"/>
                </a:cubicBezTo>
                <a:cubicBezTo>
                  <a:pt x="144266" y="426962"/>
                  <a:pt x="146621" y="407496"/>
                  <a:pt x="142694" y="388842"/>
                </a:cubicBezTo>
                <a:cubicBezTo>
                  <a:pt x="141655" y="383905"/>
                  <a:pt x="135974" y="381237"/>
                  <a:pt x="131992" y="378140"/>
                </a:cubicBezTo>
                <a:cubicBezTo>
                  <a:pt x="113594" y="363830"/>
                  <a:pt x="116032" y="365686"/>
                  <a:pt x="99886" y="360303"/>
                </a:cubicBezTo>
                <a:cubicBezTo>
                  <a:pt x="96319" y="356736"/>
                  <a:pt x="93060" y="352831"/>
                  <a:pt x="89184" y="349601"/>
                </a:cubicBezTo>
                <a:cubicBezTo>
                  <a:pt x="85890" y="346856"/>
                  <a:pt x="81514" y="345499"/>
                  <a:pt x="78482" y="342467"/>
                </a:cubicBezTo>
                <a:cubicBezTo>
                  <a:pt x="73203" y="337188"/>
                  <a:pt x="55837" y="310283"/>
                  <a:pt x="53510" y="306793"/>
                </a:cubicBezTo>
                <a:cubicBezTo>
                  <a:pt x="51132" y="303226"/>
                  <a:pt x="47732" y="300158"/>
                  <a:pt x="46376" y="296091"/>
                </a:cubicBezTo>
                <a:cubicBezTo>
                  <a:pt x="45187" y="292524"/>
                  <a:pt x="44490" y="288752"/>
                  <a:pt x="42808" y="285389"/>
                </a:cubicBezTo>
                <a:cubicBezTo>
                  <a:pt x="28977" y="257727"/>
                  <a:pt x="41074" y="290885"/>
                  <a:pt x="32106" y="263985"/>
                </a:cubicBezTo>
                <a:cubicBezTo>
                  <a:pt x="29728" y="247337"/>
                  <a:pt x="27737" y="230630"/>
                  <a:pt x="24972" y="214042"/>
                </a:cubicBezTo>
                <a:cubicBezTo>
                  <a:pt x="23783" y="206907"/>
                  <a:pt x="23158" y="199655"/>
                  <a:pt x="21404" y="192638"/>
                </a:cubicBezTo>
                <a:cubicBezTo>
                  <a:pt x="19580" y="185342"/>
                  <a:pt x="18442" y="177491"/>
                  <a:pt x="14270" y="171234"/>
                </a:cubicBezTo>
                <a:cubicBezTo>
                  <a:pt x="11892" y="167667"/>
                  <a:pt x="8876" y="164450"/>
                  <a:pt x="7135" y="160532"/>
                </a:cubicBezTo>
                <a:cubicBezTo>
                  <a:pt x="4080" y="153659"/>
                  <a:pt x="0" y="139127"/>
                  <a:pt x="0" y="139127"/>
                </a:cubicBezTo>
                <a:cubicBezTo>
                  <a:pt x="887" y="132916"/>
                  <a:pt x="2344" y="112078"/>
                  <a:pt x="7135" y="103454"/>
                </a:cubicBezTo>
                <a:cubicBezTo>
                  <a:pt x="11299" y="95958"/>
                  <a:pt x="18692" y="90185"/>
                  <a:pt x="21404" y="82050"/>
                </a:cubicBezTo>
                <a:cubicBezTo>
                  <a:pt x="22593" y="78483"/>
                  <a:pt x="23491" y="74804"/>
                  <a:pt x="24972" y="71348"/>
                </a:cubicBezTo>
                <a:cubicBezTo>
                  <a:pt x="30406" y="58669"/>
                  <a:pt x="32073" y="57128"/>
                  <a:pt x="39241" y="46376"/>
                </a:cubicBezTo>
                <a:cubicBezTo>
                  <a:pt x="48207" y="19476"/>
                  <a:pt x="36112" y="52633"/>
                  <a:pt x="49943" y="24972"/>
                </a:cubicBezTo>
                <a:cubicBezTo>
                  <a:pt x="51625" y="21609"/>
                  <a:pt x="50450" y="16456"/>
                  <a:pt x="53510" y="14270"/>
                </a:cubicBezTo>
                <a:cubicBezTo>
                  <a:pt x="59630" y="9899"/>
                  <a:pt x="74915" y="7135"/>
                  <a:pt x="74915" y="7135"/>
                </a:cubicBezTo>
                <a:cubicBezTo>
                  <a:pt x="79671" y="8324"/>
                  <a:pt x="84488" y="9294"/>
                  <a:pt x="89184" y="10703"/>
                </a:cubicBezTo>
                <a:cubicBezTo>
                  <a:pt x="96387" y="12864"/>
                  <a:pt x="103292" y="16013"/>
                  <a:pt x="110588" y="17837"/>
                </a:cubicBezTo>
                <a:lnTo>
                  <a:pt x="124858" y="21405"/>
                </a:lnTo>
                <a:cubicBezTo>
                  <a:pt x="142695" y="20216"/>
                  <a:pt x="160590" y="19708"/>
                  <a:pt x="178368" y="17837"/>
                </a:cubicBezTo>
                <a:cubicBezTo>
                  <a:pt x="186250" y="17007"/>
                  <a:pt x="208977" y="8823"/>
                  <a:pt x="214042" y="7135"/>
                </a:cubicBezTo>
                <a:cubicBezTo>
                  <a:pt x="217609" y="5946"/>
                  <a:pt x="221035" y="4186"/>
                  <a:pt x="224744" y="3568"/>
                </a:cubicBezTo>
                <a:lnTo>
                  <a:pt x="246148" y="0"/>
                </a:lnTo>
                <a:cubicBezTo>
                  <a:pt x="269299" y="2894"/>
                  <a:pt x="270629" y="1898"/>
                  <a:pt x="288956" y="7135"/>
                </a:cubicBezTo>
                <a:cubicBezTo>
                  <a:pt x="292572" y="8168"/>
                  <a:pt x="296202" y="9222"/>
                  <a:pt x="299658" y="10703"/>
                </a:cubicBezTo>
                <a:cubicBezTo>
                  <a:pt x="304546" y="12798"/>
                  <a:pt x="309039" y="15742"/>
                  <a:pt x="313927" y="17837"/>
                </a:cubicBezTo>
                <a:cubicBezTo>
                  <a:pt x="317384" y="19318"/>
                  <a:pt x="321173" y="19924"/>
                  <a:pt x="324630" y="21405"/>
                </a:cubicBezTo>
                <a:cubicBezTo>
                  <a:pt x="329518" y="23500"/>
                  <a:pt x="333620" y="27899"/>
                  <a:pt x="338899" y="28539"/>
                </a:cubicBezTo>
                <a:cubicBezTo>
                  <a:pt x="373214" y="32698"/>
                  <a:pt x="407866" y="33323"/>
                  <a:pt x="442352" y="35674"/>
                </a:cubicBezTo>
                <a:lnTo>
                  <a:pt x="495863" y="39241"/>
                </a:lnTo>
                <a:lnTo>
                  <a:pt x="517267" y="46376"/>
                </a:lnTo>
                <a:lnTo>
                  <a:pt x="527969" y="49943"/>
                </a:lnTo>
                <a:cubicBezTo>
                  <a:pt x="535104" y="54700"/>
                  <a:pt x="540915" y="62803"/>
                  <a:pt x="549373" y="64213"/>
                </a:cubicBezTo>
                <a:cubicBezTo>
                  <a:pt x="556508" y="65402"/>
                  <a:pt x="563684" y="66361"/>
                  <a:pt x="570777" y="67780"/>
                </a:cubicBezTo>
                <a:cubicBezTo>
                  <a:pt x="581970" y="70019"/>
                  <a:pt x="585553" y="71517"/>
                  <a:pt x="595749" y="74915"/>
                </a:cubicBezTo>
                <a:cubicBezTo>
                  <a:pt x="616193" y="105585"/>
                  <a:pt x="591682" y="66781"/>
                  <a:pt x="606451" y="96319"/>
                </a:cubicBezTo>
                <a:cubicBezTo>
                  <a:pt x="608368" y="100154"/>
                  <a:pt x="611668" y="103186"/>
                  <a:pt x="613585" y="107021"/>
                </a:cubicBezTo>
                <a:cubicBezTo>
                  <a:pt x="615267" y="110384"/>
                  <a:pt x="615597" y="114300"/>
                  <a:pt x="617153" y="117723"/>
                </a:cubicBezTo>
                <a:cubicBezTo>
                  <a:pt x="621818" y="127986"/>
                  <a:pt x="636357" y="158331"/>
                  <a:pt x="645692" y="167666"/>
                </a:cubicBezTo>
                <a:cubicBezTo>
                  <a:pt x="676958" y="198932"/>
                  <a:pt x="637297" y="160670"/>
                  <a:pt x="667096" y="185503"/>
                </a:cubicBezTo>
                <a:cubicBezTo>
                  <a:pt x="694563" y="208393"/>
                  <a:pt x="661929" y="185625"/>
                  <a:pt x="688500" y="203340"/>
                </a:cubicBezTo>
                <a:cubicBezTo>
                  <a:pt x="704855" y="227873"/>
                  <a:pt x="700057" y="216609"/>
                  <a:pt x="706337" y="235446"/>
                </a:cubicBezTo>
                <a:cubicBezTo>
                  <a:pt x="705148" y="263985"/>
                  <a:pt x="705435" y="292624"/>
                  <a:pt x="702769" y="321063"/>
                </a:cubicBezTo>
                <a:cubicBezTo>
                  <a:pt x="700256" y="347869"/>
                  <a:pt x="695214" y="350233"/>
                  <a:pt x="681365" y="371006"/>
                </a:cubicBezTo>
                <a:lnTo>
                  <a:pt x="674230" y="381708"/>
                </a:lnTo>
                <a:cubicBezTo>
                  <a:pt x="671852" y="385275"/>
                  <a:pt x="670128" y="389378"/>
                  <a:pt x="667096" y="392410"/>
                </a:cubicBezTo>
                <a:cubicBezTo>
                  <a:pt x="663529" y="395977"/>
                  <a:pt x="660270" y="399882"/>
                  <a:pt x="656394" y="403112"/>
                </a:cubicBezTo>
                <a:cubicBezTo>
                  <a:pt x="653100" y="405857"/>
                  <a:pt x="649181" y="407754"/>
                  <a:pt x="645692" y="410246"/>
                </a:cubicBezTo>
                <a:cubicBezTo>
                  <a:pt x="640854" y="413702"/>
                  <a:pt x="636740" y="418290"/>
                  <a:pt x="631422" y="420949"/>
                </a:cubicBezTo>
                <a:cubicBezTo>
                  <a:pt x="624695" y="424312"/>
                  <a:pt x="617314" y="426259"/>
                  <a:pt x="610018" y="428083"/>
                </a:cubicBezTo>
                <a:cubicBezTo>
                  <a:pt x="587592" y="433691"/>
                  <a:pt x="600603" y="430958"/>
                  <a:pt x="570777" y="435218"/>
                </a:cubicBezTo>
                <a:cubicBezTo>
                  <a:pt x="567210" y="436407"/>
                  <a:pt x="562734" y="436126"/>
                  <a:pt x="560075" y="438785"/>
                </a:cubicBezTo>
                <a:cubicBezTo>
                  <a:pt x="557416" y="441444"/>
                  <a:pt x="558190" y="446124"/>
                  <a:pt x="556508" y="449487"/>
                </a:cubicBezTo>
                <a:cubicBezTo>
                  <a:pt x="554591" y="453322"/>
                  <a:pt x="551751" y="456622"/>
                  <a:pt x="549373" y="460189"/>
                </a:cubicBezTo>
                <a:cubicBezTo>
                  <a:pt x="536370" y="499205"/>
                  <a:pt x="557105" y="440121"/>
                  <a:pt x="538671" y="481594"/>
                </a:cubicBezTo>
                <a:cubicBezTo>
                  <a:pt x="535616" y="488466"/>
                  <a:pt x="533914" y="495863"/>
                  <a:pt x="531536" y="502998"/>
                </a:cubicBezTo>
                <a:cubicBezTo>
                  <a:pt x="530347" y="506565"/>
                  <a:pt x="530055" y="510571"/>
                  <a:pt x="527969" y="513700"/>
                </a:cubicBezTo>
                <a:cubicBezTo>
                  <a:pt x="517096" y="530009"/>
                  <a:pt x="512681" y="542576"/>
                  <a:pt x="492295" y="549373"/>
                </a:cubicBezTo>
                <a:cubicBezTo>
                  <a:pt x="472498" y="555973"/>
                  <a:pt x="485324" y="552475"/>
                  <a:pt x="453054" y="556508"/>
                </a:cubicBezTo>
                <a:lnTo>
                  <a:pt x="410246" y="570778"/>
                </a:lnTo>
                <a:lnTo>
                  <a:pt x="399544" y="574345"/>
                </a:lnTo>
                <a:lnTo>
                  <a:pt x="388842" y="577912"/>
                </a:lnTo>
                <a:cubicBezTo>
                  <a:pt x="365491" y="570129"/>
                  <a:pt x="388410" y="580939"/>
                  <a:pt x="374573" y="563643"/>
                </a:cubicBezTo>
                <a:cubicBezTo>
                  <a:pt x="369543" y="557356"/>
                  <a:pt x="360219" y="555291"/>
                  <a:pt x="353168" y="552941"/>
                </a:cubicBezTo>
                <a:cubicBezTo>
                  <a:pt x="336263" y="519127"/>
                  <a:pt x="356512" y="563862"/>
                  <a:pt x="342466" y="502998"/>
                </a:cubicBezTo>
                <a:cubicBezTo>
                  <a:pt x="341502" y="498821"/>
                  <a:pt x="338363" y="495328"/>
                  <a:pt x="335332" y="492296"/>
                </a:cubicBezTo>
                <a:cubicBezTo>
                  <a:pt x="324216" y="481179"/>
                  <a:pt x="306793" y="480405"/>
                  <a:pt x="292523" y="478026"/>
                </a:cubicBezTo>
                <a:lnTo>
                  <a:pt x="271119" y="485161"/>
                </a:lnTo>
                <a:lnTo>
                  <a:pt x="260417" y="488728"/>
                </a:lnTo>
                <a:cubicBezTo>
                  <a:pt x="248526" y="487539"/>
                  <a:pt x="236490" y="487363"/>
                  <a:pt x="224744" y="485161"/>
                </a:cubicBezTo>
                <a:cubicBezTo>
                  <a:pt x="217352" y="483775"/>
                  <a:pt x="203339" y="478026"/>
                  <a:pt x="203339" y="478026"/>
                </a:cubicBezTo>
                <a:lnTo>
                  <a:pt x="192637" y="495863"/>
                </a:lnTo>
                <a:close/>
              </a:path>
            </a:pathLst>
          </a:custGeom>
          <a:gradFill>
            <a:gsLst>
              <a:gs pos="0">
                <a:srgbClr val="ad7fa8"/>
              </a:gs>
              <a:gs pos="100000">
                <a:srgbClr val="5c3566"/>
              </a:gs>
            </a:gsLst>
            <a:lin ang="3600000"/>
          </a:gradFill>
          <a:ln>
            <a:solidFill>
              <a:srgbClr val="fffff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63" name="CustomShape 44"/>
          <p:cNvSpPr/>
          <p:nvPr/>
        </p:nvSpPr>
        <p:spPr>
          <a:xfrm>
            <a:off x="6987960" y="1908360"/>
            <a:ext cx="65376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ILE DE FRANCE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36 026 230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142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CustomShape 45"/>
          <p:cNvSpPr/>
          <p:nvPr/>
        </p:nvSpPr>
        <p:spPr>
          <a:xfrm>
            <a:off x="7056000" y="4464000"/>
            <a:ext cx="654480" cy="190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OCCITANIE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CustomShape 46"/>
          <p:cNvSpPr/>
          <p:nvPr/>
        </p:nvSpPr>
        <p:spPr>
          <a:xfrm>
            <a:off x="7970400" y="4542120"/>
            <a:ext cx="1314720" cy="51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6" name="CustomShape 47"/>
          <p:cNvSpPr/>
          <p:nvPr/>
        </p:nvSpPr>
        <p:spPr>
          <a:xfrm>
            <a:off x="7128000" y="4631040"/>
            <a:ext cx="570600" cy="39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3 135 815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132 musées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CustomShape 48"/>
          <p:cNvSpPr/>
          <p:nvPr/>
        </p:nvSpPr>
        <p:spPr>
          <a:xfrm>
            <a:off x="8485200" y="4536000"/>
            <a:ext cx="1018440" cy="49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PROVENCE-ALPES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/ CÔTE D’AZUR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3 879 447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122 mus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138240" y="1651680"/>
            <a:ext cx="4179600" cy="4579560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 2015 la fréquentation globale des monuments nationaux atteint 9 993 793 entrées (9 210 443 pour le CMN et 783 350 pour Chambord).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C’est la région IDF avec plus de 4 millions d’entrées qui génère le plus d’entrées suivie de la Normandie avec plus d’1 million d’entrées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région Centre val de Loire  enregistre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442 713 entrées et 1 226 063 entrées en ajoutant Chambord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CustomShape 2"/>
          <p:cNvSpPr/>
          <p:nvPr/>
        </p:nvSpPr>
        <p:spPr>
          <a:xfrm>
            <a:off x="9783000" y="7082280"/>
            <a:ext cx="738720" cy="39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0" name="Line 3"/>
          <p:cNvSpPr/>
          <p:nvPr/>
        </p:nvSpPr>
        <p:spPr>
          <a:xfrm>
            <a:off x="219240" y="635040"/>
            <a:ext cx="10166760" cy="360"/>
          </a:xfrm>
          <a:prstGeom prst="line">
            <a:avLst/>
          </a:prstGeom>
          <a:ln w="12600">
            <a:solidFill>
              <a:srgbClr val="1d1c3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71" name="CustomShape 4"/>
          <p:cNvSpPr/>
          <p:nvPr/>
        </p:nvSpPr>
        <p:spPr>
          <a:xfrm>
            <a:off x="219240" y="596880"/>
            <a:ext cx="2682000" cy="73080"/>
          </a:xfrm>
          <a:prstGeom prst="rect">
            <a:avLst/>
          </a:prstGeom>
          <a:solidFill>
            <a:srgbClr val="1d1c33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2" name="CustomShape 5"/>
          <p:cNvSpPr/>
          <p:nvPr/>
        </p:nvSpPr>
        <p:spPr>
          <a:xfrm>
            <a:off x="279360" y="244440"/>
            <a:ext cx="10405800" cy="32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Carte de la fréquentation des monuments nationaux et Chambord en 2015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CustomShape 6"/>
          <p:cNvSpPr/>
          <p:nvPr/>
        </p:nvSpPr>
        <p:spPr>
          <a:xfrm>
            <a:off x="-648360" y="4013280"/>
            <a:ext cx="181080" cy="36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CustomShape 7"/>
          <p:cNvSpPr/>
          <p:nvPr/>
        </p:nvSpPr>
        <p:spPr>
          <a:xfrm>
            <a:off x="4790160" y="2026080"/>
            <a:ext cx="1326600" cy="771480"/>
          </a:xfrm>
          <a:custGeom>
            <a:avLst/>
            <a:gdLst/>
            <a:ahLst/>
            <a:rect l="l" t="t" r="r" b="b"/>
            <a:pathLst>
              <a:path w="1330251" h="775030">
                <a:moveTo>
                  <a:pt x="805254" y="775030"/>
                </a:moveTo>
                <a:cubicBezTo>
                  <a:pt x="803587" y="765030"/>
                  <a:pt x="804788" y="754097"/>
                  <a:pt x="800254" y="745029"/>
                </a:cubicBezTo>
                <a:cubicBezTo>
                  <a:pt x="797456" y="739433"/>
                  <a:pt x="776408" y="730502"/>
                  <a:pt x="770255" y="730029"/>
                </a:cubicBezTo>
                <a:cubicBezTo>
                  <a:pt x="731998" y="727086"/>
                  <a:pt x="693588" y="726695"/>
                  <a:pt x="655255" y="725028"/>
                </a:cubicBezTo>
                <a:cubicBezTo>
                  <a:pt x="650255" y="723361"/>
                  <a:pt x="643982" y="723755"/>
                  <a:pt x="640255" y="720028"/>
                </a:cubicBezTo>
                <a:cubicBezTo>
                  <a:pt x="632159" y="711932"/>
                  <a:pt x="635181" y="692639"/>
                  <a:pt x="640255" y="685027"/>
                </a:cubicBezTo>
                <a:cubicBezTo>
                  <a:pt x="643588" y="680027"/>
                  <a:pt x="650255" y="678360"/>
                  <a:pt x="655255" y="675027"/>
                </a:cubicBezTo>
                <a:cubicBezTo>
                  <a:pt x="651922" y="671693"/>
                  <a:pt x="649940" y="665547"/>
                  <a:pt x="645255" y="665026"/>
                </a:cubicBezTo>
                <a:cubicBezTo>
                  <a:pt x="632850" y="663647"/>
                  <a:pt x="604547" y="671453"/>
                  <a:pt x="590256" y="675027"/>
                </a:cubicBezTo>
                <a:cubicBezTo>
                  <a:pt x="578589" y="673360"/>
                  <a:pt x="565199" y="676353"/>
                  <a:pt x="555256" y="670026"/>
                </a:cubicBezTo>
                <a:cubicBezTo>
                  <a:pt x="545116" y="663573"/>
                  <a:pt x="541923" y="650025"/>
                  <a:pt x="535256" y="640025"/>
                </a:cubicBezTo>
                <a:lnTo>
                  <a:pt x="525256" y="625025"/>
                </a:lnTo>
                <a:cubicBezTo>
                  <a:pt x="526923" y="616691"/>
                  <a:pt x="531458" y="608437"/>
                  <a:pt x="530256" y="600024"/>
                </a:cubicBezTo>
                <a:cubicBezTo>
                  <a:pt x="529589" y="595357"/>
                  <a:pt x="524178" y="592638"/>
                  <a:pt x="520256" y="590023"/>
                </a:cubicBezTo>
                <a:cubicBezTo>
                  <a:pt x="507900" y="581785"/>
                  <a:pt x="498588" y="579467"/>
                  <a:pt x="485256" y="575023"/>
                </a:cubicBezTo>
                <a:cubicBezTo>
                  <a:pt x="480256" y="578356"/>
                  <a:pt x="474010" y="580330"/>
                  <a:pt x="470256" y="585023"/>
                </a:cubicBezTo>
                <a:cubicBezTo>
                  <a:pt x="466963" y="589139"/>
                  <a:pt x="470481" y="599327"/>
                  <a:pt x="465256" y="600024"/>
                </a:cubicBezTo>
                <a:cubicBezTo>
                  <a:pt x="442069" y="603116"/>
                  <a:pt x="418590" y="596690"/>
                  <a:pt x="395257" y="595023"/>
                </a:cubicBezTo>
                <a:cubicBezTo>
                  <a:pt x="387833" y="583887"/>
                  <a:pt x="385433" y="578164"/>
                  <a:pt x="375257" y="570022"/>
                </a:cubicBezTo>
                <a:cubicBezTo>
                  <a:pt x="370565" y="566268"/>
                  <a:pt x="365257" y="563355"/>
                  <a:pt x="360257" y="560022"/>
                </a:cubicBezTo>
                <a:cubicBezTo>
                  <a:pt x="356924" y="555022"/>
                  <a:pt x="354506" y="549270"/>
                  <a:pt x="350257" y="545021"/>
                </a:cubicBezTo>
                <a:cubicBezTo>
                  <a:pt x="344365" y="539128"/>
                  <a:pt x="337492" y="534155"/>
                  <a:pt x="330257" y="530021"/>
                </a:cubicBezTo>
                <a:cubicBezTo>
                  <a:pt x="313879" y="520662"/>
                  <a:pt x="264319" y="520389"/>
                  <a:pt x="260258" y="520020"/>
                </a:cubicBezTo>
                <a:cubicBezTo>
                  <a:pt x="256925" y="515020"/>
                  <a:pt x="252945" y="510395"/>
                  <a:pt x="250258" y="505020"/>
                </a:cubicBezTo>
                <a:cubicBezTo>
                  <a:pt x="229557" y="463618"/>
                  <a:pt x="263916" y="518005"/>
                  <a:pt x="235258" y="475019"/>
                </a:cubicBezTo>
                <a:cubicBezTo>
                  <a:pt x="223591" y="476686"/>
                  <a:pt x="210799" y="474749"/>
                  <a:pt x="200258" y="480019"/>
                </a:cubicBezTo>
                <a:cubicBezTo>
                  <a:pt x="195544" y="482376"/>
                  <a:pt x="195258" y="489749"/>
                  <a:pt x="195258" y="495019"/>
                </a:cubicBezTo>
                <a:cubicBezTo>
                  <a:pt x="195258" y="508457"/>
                  <a:pt x="198591" y="521687"/>
                  <a:pt x="200258" y="535021"/>
                </a:cubicBezTo>
                <a:cubicBezTo>
                  <a:pt x="187643" y="572869"/>
                  <a:pt x="196292" y="563030"/>
                  <a:pt x="115258" y="545021"/>
                </a:cubicBezTo>
                <a:cubicBezTo>
                  <a:pt x="109392" y="543717"/>
                  <a:pt x="107699" y="535512"/>
                  <a:pt x="105259" y="530021"/>
                </a:cubicBezTo>
                <a:cubicBezTo>
                  <a:pt x="100978" y="520388"/>
                  <a:pt x="95259" y="500020"/>
                  <a:pt x="95259" y="500020"/>
                </a:cubicBezTo>
                <a:cubicBezTo>
                  <a:pt x="94083" y="492963"/>
                  <a:pt x="87688" y="444969"/>
                  <a:pt x="80259" y="440017"/>
                </a:cubicBezTo>
                <a:lnTo>
                  <a:pt x="65259" y="430017"/>
                </a:lnTo>
                <a:cubicBezTo>
                  <a:pt x="61926" y="425017"/>
                  <a:pt x="59508" y="419265"/>
                  <a:pt x="55259" y="415016"/>
                </a:cubicBezTo>
                <a:cubicBezTo>
                  <a:pt x="45567" y="405324"/>
                  <a:pt x="37458" y="404082"/>
                  <a:pt x="25259" y="400016"/>
                </a:cubicBezTo>
                <a:cubicBezTo>
                  <a:pt x="1416" y="376172"/>
                  <a:pt x="-12303" y="378796"/>
                  <a:pt x="15259" y="365014"/>
                </a:cubicBezTo>
                <a:cubicBezTo>
                  <a:pt x="19973" y="362657"/>
                  <a:pt x="25259" y="361681"/>
                  <a:pt x="30259" y="360014"/>
                </a:cubicBezTo>
                <a:cubicBezTo>
                  <a:pt x="48592" y="361681"/>
                  <a:pt x="67259" y="361157"/>
                  <a:pt x="85259" y="365014"/>
                </a:cubicBezTo>
                <a:cubicBezTo>
                  <a:pt x="91135" y="366273"/>
                  <a:pt x="94884" y="372327"/>
                  <a:pt x="100259" y="375015"/>
                </a:cubicBezTo>
                <a:cubicBezTo>
                  <a:pt x="104973" y="377372"/>
                  <a:pt x="110258" y="378348"/>
                  <a:pt x="115258" y="380015"/>
                </a:cubicBezTo>
                <a:cubicBezTo>
                  <a:pt x="129640" y="376420"/>
                  <a:pt x="137391" y="378126"/>
                  <a:pt x="145258" y="365014"/>
                </a:cubicBezTo>
                <a:cubicBezTo>
                  <a:pt x="147970" y="360495"/>
                  <a:pt x="148591" y="355014"/>
                  <a:pt x="150258" y="350014"/>
                </a:cubicBezTo>
                <a:cubicBezTo>
                  <a:pt x="148591" y="341680"/>
                  <a:pt x="148606" y="332825"/>
                  <a:pt x="145258" y="325013"/>
                </a:cubicBezTo>
                <a:cubicBezTo>
                  <a:pt x="142813" y="319308"/>
                  <a:pt x="124134" y="306735"/>
                  <a:pt x="120258" y="305012"/>
                </a:cubicBezTo>
                <a:cubicBezTo>
                  <a:pt x="110626" y="300731"/>
                  <a:pt x="90259" y="295011"/>
                  <a:pt x="90259" y="295011"/>
                </a:cubicBezTo>
                <a:cubicBezTo>
                  <a:pt x="86926" y="290011"/>
                  <a:pt x="81109" y="285960"/>
                  <a:pt x="80259" y="280011"/>
                </a:cubicBezTo>
                <a:cubicBezTo>
                  <a:pt x="77451" y="260357"/>
                  <a:pt x="87643" y="258421"/>
                  <a:pt x="100259" y="250010"/>
                </a:cubicBezTo>
                <a:cubicBezTo>
                  <a:pt x="112856" y="252530"/>
                  <a:pt x="143530" y="261738"/>
                  <a:pt x="155258" y="250010"/>
                </a:cubicBezTo>
                <a:cubicBezTo>
                  <a:pt x="171482" y="233786"/>
                  <a:pt x="139520" y="225364"/>
                  <a:pt x="135258" y="225009"/>
                </a:cubicBezTo>
                <a:cubicBezTo>
                  <a:pt x="100340" y="222099"/>
                  <a:pt x="65259" y="221675"/>
                  <a:pt x="30259" y="220008"/>
                </a:cubicBezTo>
                <a:cubicBezTo>
                  <a:pt x="26926" y="215008"/>
                  <a:pt x="22700" y="210499"/>
                  <a:pt x="20259" y="205008"/>
                </a:cubicBezTo>
                <a:cubicBezTo>
                  <a:pt x="15978" y="195375"/>
                  <a:pt x="10259" y="175007"/>
                  <a:pt x="10259" y="175007"/>
                </a:cubicBezTo>
                <a:cubicBezTo>
                  <a:pt x="13261" y="162997"/>
                  <a:pt x="14469" y="148638"/>
                  <a:pt x="25259" y="140005"/>
                </a:cubicBezTo>
                <a:cubicBezTo>
                  <a:pt x="29374" y="136712"/>
                  <a:pt x="35545" y="137362"/>
                  <a:pt x="40259" y="135005"/>
                </a:cubicBezTo>
                <a:cubicBezTo>
                  <a:pt x="45634" y="132318"/>
                  <a:pt x="49736" y="127372"/>
                  <a:pt x="55259" y="125005"/>
                </a:cubicBezTo>
                <a:cubicBezTo>
                  <a:pt x="61575" y="122298"/>
                  <a:pt x="68652" y="121892"/>
                  <a:pt x="75259" y="120004"/>
                </a:cubicBezTo>
                <a:cubicBezTo>
                  <a:pt x="80327" y="118556"/>
                  <a:pt x="85191" y="116452"/>
                  <a:pt x="90259" y="115004"/>
                </a:cubicBezTo>
                <a:cubicBezTo>
                  <a:pt x="96866" y="113116"/>
                  <a:pt x="103824" y="112417"/>
                  <a:pt x="110258" y="110004"/>
                </a:cubicBezTo>
                <a:cubicBezTo>
                  <a:pt x="117237" y="107387"/>
                  <a:pt x="123338" y="102772"/>
                  <a:pt x="130258" y="100004"/>
                </a:cubicBezTo>
                <a:cubicBezTo>
                  <a:pt x="140045" y="96089"/>
                  <a:pt x="150258" y="93337"/>
                  <a:pt x="160258" y="90003"/>
                </a:cubicBezTo>
                <a:lnTo>
                  <a:pt x="175258" y="85003"/>
                </a:lnTo>
                <a:cubicBezTo>
                  <a:pt x="180258" y="83336"/>
                  <a:pt x="185090" y="81037"/>
                  <a:pt x="190258" y="80003"/>
                </a:cubicBezTo>
                <a:cubicBezTo>
                  <a:pt x="226814" y="72692"/>
                  <a:pt x="206845" y="76205"/>
                  <a:pt x="250258" y="70002"/>
                </a:cubicBezTo>
                <a:cubicBezTo>
                  <a:pt x="270258" y="71669"/>
                  <a:pt x="290364" y="72350"/>
                  <a:pt x="310257" y="75003"/>
                </a:cubicBezTo>
                <a:cubicBezTo>
                  <a:pt x="345260" y="79671"/>
                  <a:pt x="301259" y="86504"/>
                  <a:pt x="355257" y="100004"/>
                </a:cubicBezTo>
                <a:lnTo>
                  <a:pt x="375257" y="105004"/>
                </a:lnTo>
                <a:cubicBezTo>
                  <a:pt x="388590" y="103337"/>
                  <a:pt x="402387" y="103865"/>
                  <a:pt x="415257" y="100004"/>
                </a:cubicBezTo>
                <a:cubicBezTo>
                  <a:pt x="419772" y="98649"/>
                  <a:pt x="421635" y="93021"/>
                  <a:pt x="425257" y="90003"/>
                </a:cubicBezTo>
                <a:cubicBezTo>
                  <a:pt x="431659" y="84668"/>
                  <a:pt x="438590" y="80003"/>
                  <a:pt x="445257" y="75003"/>
                </a:cubicBezTo>
                <a:cubicBezTo>
                  <a:pt x="446924" y="70003"/>
                  <a:pt x="447697" y="64610"/>
                  <a:pt x="450257" y="60002"/>
                </a:cubicBezTo>
                <a:cubicBezTo>
                  <a:pt x="459868" y="42700"/>
                  <a:pt x="470177" y="27566"/>
                  <a:pt x="485256" y="15000"/>
                </a:cubicBezTo>
                <a:cubicBezTo>
                  <a:pt x="489872" y="11153"/>
                  <a:pt x="494733" y="7367"/>
                  <a:pt x="500256" y="5000"/>
                </a:cubicBezTo>
                <a:cubicBezTo>
                  <a:pt x="506572" y="2293"/>
                  <a:pt x="513589" y="1667"/>
                  <a:pt x="520256" y="0"/>
                </a:cubicBezTo>
                <a:cubicBezTo>
                  <a:pt x="538589" y="1667"/>
                  <a:pt x="557032" y="2397"/>
                  <a:pt x="575256" y="5000"/>
                </a:cubicBezTo>
                <a:cubicBezTo>
                  <a:pt x="587317" y="6723"/>
                  <a:pt x="593159" y="10538"/>
                  <a:pt x="600256" y="20001"/>
                </a:cubicBezTo>
                <a:cubicBezTo>
                  <a:pt x="633520" y="64355"/>
                  <a:pt x="609606" y="33701"/>
                  <a:pt x="630255" y="75003"/>
                </a:cubicBezTo>
                <a:cubicBezTo>
                  <a:pt x="632942" y="80378"/>
                  <a:pt x="636922" y="85003"/>
                  <a:pt x="640255" y="90003"/>
                </a:cubicBezTo>
                <a:cubicBezTo>
                  <a:pt x="641922" y="95003"/>
                  <a:pt x="643179" y="100159"/>
                  <a:pt x="645255" y="105004"/>
                </a:cubicBezTo>
                <a:cubicBezTo>
                  <a:pt x="649994" y="116061"/>
                  <a:pt x="657529" y="130347"/>
                  <a:pt x="665255" y="140005"/>
                </a:cubicBezTo>
                <a:cubicBezTo>
                  <a:pt x="668200" y="143686"/>
                  <a:pt x="671922" y="146672"/>
                  <a:pt x="675255" y="150006"/>
                </a:cubicBezTo>
                <a:cubicBezTo>
                  <a:pt x="676922" y="155006"/>
                  <a:pt x="677332" y="160621"/>
                  <a:pt x="680255" y="165006"/>
                </a:cubicBezTo>
                <a:cubicBezTo>
                  <a:pt x="685785" y="173301"/>
                  <a:pt x="701030" y="185395"/>
                  <a:pt x="710255" y="190007"/>
                </a:cubicBezTo>
                <a:cubicBezTo>
                  <a:pt x="714969" y="192364"/>
                  <a:pt x="720255" y="193340"/>
                  <a:pt x="725255" y="195007"/>
                </a:cubicBezTo>
                <a:cubicBezTo>
                  <a:pt x="743588" y="193340"/>
                  <a:pt x="762031" y="192610"/>
                  <a:pt x="780255" y="190007"/>
                </a:cubicBezTo>
                <a:cubicBezTo>
                  <a:pt x="791504" y="188400"/>
                  <a:pt x="801645" y="181895"/>
                  <a:pt x="810254" y="175007"/>
                </a:cubicBezTo>
                <a:cubicBezTo>
                  <a:pt x="813935" y="172062"/>
                  <a:pt x="816332" y="167621"/>
                  <a:pt x="820254" y="165006"/>
                </a:cubicBezTo>
                <a:cubicBezTo>
                  <a:pt x="826456" y="160871"/>
                  <a:pt x="833587" y="158339"/>
                  <a:pt x="840254" y="155006"/>
                </a:cubicBezTo>
                <a:cubicBezTo>
                  <a:pt x="843587" y="151672"/>
                  <a:pt x="846037" y="147113"/>
                  <a:pt x="850254" y="145005"/>
                </a:cubicBezTo>
                <a:cubicBezTo>
                  <a:pt x="859682" y="140291"/>
                  <a:pt x="880254" y="135005"/>
                  <a:pt x="880254" y="135005"/>
                </a:cubicBezTo>
                <a:cubicBezTo>
                  <a:pt x="898587" y="136672"/>
                  <a:pt x="917254" y="136148"/>
                  <a:pt x="935254" y="140005"/>
                </a:cubicBezTo>
                <a:cubicBezTo>
                  <a:pt x="955740" y="144395"/>
                  <a:pt x="946435" y="153950"/>
                  <a:pt x="960254" y="165006"/>
                </a:cubicBezTo>
                <a:cubicBezTo>
                  <a:pt x="964369" y="168298"/>
                  <a:pt x="970253" y="168339"/>
                  <a:pt x="975253" y="170006"/>
                </a:cubicBezTo>
                <a:cubicBezTo>
                  <a:pt x="985253" y="168339"/>
                  <a:pt x="995356" y="167205"/>
                  <a:pt x="1005253" y="165006"/>
                </a:cubicBezTo>
                <a:cubicBezTo>
                  <a:pt x="1010398" y="163863"/>
                  <a:pt x="1014983" y="160006"/>
                  <a:pt x="1020253" y="160006"/>
                </a:cubicBezTo>
                <a:cubicBezTo>
                  <a:pt x="1035345" y="160006"/>
                  <a:pt x="1050253" y="163339"/>
                  <a:pt x="1065253" y="165006"/>
                </a:cubicBezTo>
                <a:cubicBezTo>
                  <a:pt x="1109570" y="179780"/>
                  <a:pt x="1084776" y="173843"/>
                  <a:pt x="1140252" y="180007"/>
                </a:cubicBezTo>
                <a:cubicBezTo>
                  <a:pt x="1145252" y="183340"/>
                  <a:pt x="1151498" y="185314"/>
                  <a:pt x="1155252" y="190007"/>
                </a:cubicBezTo>
                <a:cubicBezTo>
                  <a:pt x="1158545" y="194123"/>
                  <a:pt x="1159309" y="199822"/>
                  <a:pt x="1160252" y="205008"/>
                </a:cubicBezTo>
                <a:cubicBezTo>
                  <a:pt x="1162656" y="218229"/>
                  <a:pt x="1159795" y="232730"/>
                  <a:pt x="1165252" y="245009"/>
                </a:cubicBezTo>
                <a:cubicBezTo>
                  <a:pt x="1167393" y="249825"/>
                  <a:pt x="1175252" y="248343"/>
                  <a:pt x="1180252" y="250010"/>
                </a:cubicBezTo>
                <a:cubicBezTo>
                  <a:pt x="1191919" y="248343"/>
                  <a:pt x="1203627" y="246947"/>
                  <a:pt x="1215252" y="245009"/>
                </a:cubicBezTo>
                <a:cubicBezTo>
                  <a:pt x="1223635" y="243612"/>
                  <a:pt x="1231754" y="240009"/>
                  <a:pt x="1240252" y="240009"/>
                </a:cubicBezTo>
                <a:cubicBezTo>
                  <a:pt x="1253689" y="240009"/>
                  <a:pt x="1266919" y="243342"/>
                  <a:pt x="1280252" y="245009"/>
                </a:cubicBezTo>
                <a:cubicBezTo>
                  <a:pt x="1285252" y="248343"/>
                  <a:pt x="1291003" y="250761"/>
                  <a:pt x="1295252" y="255010"/>
                </a:cubicBezTo>
                <a:cubicBezTo>
                  <a:pt x="1304946" y="264705"/>
                  <a:pt x="1306185" y="272809"/>
                  <a:pt x="1310251" y="285011"/>
                </a:cubicBezTo>
                <a:cubicBezTo>
                  <a:pt x="1311918" y="321679"/>
                  <a:pt x="1311341" y="358518"/>
                  <a:pt x="1315251" y="395015"/>
                </a:cubicBezTo>
                <a:cubicBezTo>
                  <a:pt x="1316374" y="405497"/>
                  <a:pt x="1322694" y="414790"/>
                  <a:pt x="1325251" y="425017"/>
                </a:cubicBezTo>
                <a:lnTo>
                  <a:pt x="1330251" y="445017"/>
                </a:lnTo>
                <a:cubicBezTo>
                  <a:pt x="1321684" y="470721"/>
                  <a:pt x="1331537" y="451391"/>
                  <a:pt x="1310251" y="470018"/>
                </a:cubicBezTo>
                <a:cubicBezTo>
                  <a:pt x="1301382" y="477779"/>
                  <a:pt x="1293585" y="486685"/>
                  <a:pt x="1285252" y="495019"/>
                </a:cubicBezTo>
                <a:cubicBezTo>
                  <a:pt x="1281919" y="498353"/>
                  <a:pt x="1277867" y="501097"/>
                  <a:pt x="1275252" y="505020"/>
                </a:cubicBezTo>
                <a:lnTo>
                  <a:pt x="1265252" y="520020"/>
                </a:lnTo>
                <a:cubicBezTo>
                  <a:pt x="1263350" y="529529"/>
                  <a:pt x="1260377" y="549772"/>
                  <a:pt x="1255252" y="560022"/>
                </a:cubicBezTo>
                <a:cubicBezTo>
                  <a:pt x="1252565" y="565397"/>
                  <a:pt x="1250348" y="571838"/>
                  <a:pt x="1245252" y="575023"/>
                </a:cubicBezTo>
                <a:cubicBezTo>
                  <a:pt x="1236313" y="580610"/>
                  <a:pt x="1215252" y="585023"/>
                  <a:pt x="1215252" y="585023"/>
                </a:cubicBezTo>
                <a:cubicBezTo>
                  <a:pt x="1182697" y="579597"/>
                  <a:pt x="1176969" y="575844"/>
                  <a:pt x="1140252" y="585023"/>
                </a:cubicBezTo>
                <a:cubicBezTo>
                  <a:pt x="1134422" y="586480"/>
                  <a:pt x="1130627" y="592335"/>
                  <a:pt x="1125253" y="595023"/>
                </a:cubicBezTo>
                <a:cubicBezTo>
                  <a:pt x="1120539" y="597380"/>
                  <a:pt x="1114860" y="597464"/>
                  <a:pt x="1110253" y="600024"/>
                </a:cubicBezTo>
                <a:cubicBezTo>
                  <a:pt x="1099747" y="605861"/>
                  <a:pt x="1090253" y="613357"/>
                  <a:pt x="1080253" y="620024"/>
                </a:cubicBezTo>
                <a:cubicBezTo>
                  <a:pt x="1075253" y="623358"/>
                  <a:pt x="1069502" y="625776"/>
                  <a:pt x="1065253" y="630025"/>
                </a:cubicBezTo>
                <a:cubicBezTo>
                  <a:pt x="1060253" y="635025"/>
                  <a:pt x="1057132" y="643387"/>
                  <a:pt x="1050253" y="645025"/>
                </a:cubicBezTo>
                <a:cubicBezTo>
                  <a:pt x="1020890" y="652017"/>
                  <a:pt x="990254" y="651692"/>
                  <a:pt x="960254" y="655026"/>
                </a:cubicBezTo>
                <a:cubicBezTo>
                  <a:pt x="955254" y="658359"/>
                  <a:pt x="949503" y="660777"/>
                  <a:pt x="945254" y="665026"/>
                </a:cubicBezTo>
                <a:cubicBezTo>
                  <a:pt x="941005" y="669275"/>
                  <a:pt x="939211" y="675504"/>
                  <a:pt x="935254" y="680027"/>
                </a:cubicBezTo>
                <a:cubicBezTo>
                  <a:pt x="927494" y="688897"/>
                  <a:pt x="918587" y="696694"/>
                  <a:pt x="910254" y="705028"/>
                </a:cubicBezTo>
                <a:cubicBezTo>
                  <a:pt x="905254" y="710028"/>
                  <a:pt x="901137" y="716105"/>
                  <a:pt x="895254" y="720028"/>
                </a:cubicBezTo>
                <a:cubicBezTo>
                  <a:pt x="852275" y="748684"/>
                  <a:pt x="906648" y="714332"/>
                  <a:pt x="865254" y="735029"/>
                </a:cubicBezTo>
                <a:cubicBezTo>
                  <a:pt x="826483" y="754414"/>
                  <a:pt x="872957" y="737461"/>
                  <a:pt x="835254" y="750029"/>
                </a:cubicBezTo>
                <a:lnTo>
                  <a:pt x="805254" y="775030"/>
                </a:ln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5" name="CustomShape 8"/>
          <p:cNvSpPr/>
          <p:nvPr/>
        </p:nvSpPr>
        <p:spPr>
          <a:xfrm>
            <a:off x="6800040" y="943560"/>
            <a:ext cx="1190880" cy="1080000"/>
          </a:xfrm>
          <a:custGeom>
            <a:avLst/>
            <a:gdLst/>
            <a:ahLst/>
            <a:rect l="l" t="t" r="r" b="b"/>
            <a:pathLst>
              <a:path w="947214" h="1166526">
                <a:moveTo>
                  <a:pt x="4139" y="524402"/>
                </a:moveTo>
                <a:cubicBezTo>
                  <a:pt x="7112" y="520835"/>
                  <a:pt x="9251" y="512634"/>
                  <a:pt x="18409" y="485161"/>
                </a:cubicBezTo>
                <a:cubicBezTo>
                  <a:pt x="20954" y="477526"/>
                  <a:pt x="22601" y="469453"/>
                  <a:pt x="29111" y="463757"/>
                </a:cubicBezTo>
                <a:cubicBezTo>
                  <a:pt x="44210" y="450546"/>
                  <a:pt x="46517" y="450820"/>
                  <a:pt x="61217" y="445920"/>
                </a:cubicBezTo>
                <a:cubicBezTo>
                  <a:pt x="63020" y="447122"/>
                  <a:pt x="78401" y="458732"/>
                  <a:pt x="82621" y="456622"/>
                </a:cubicBezTo>
                <a:cubicBezTo>
                  <a:pt x="85984" y="454940"/>
                  <a:pt x="84999" y="449487"/>
                  <a:pt x="86188" y="445920"/>
                </a:cubicBezTo>
                <a:cubicBezTo>
                  <a:pt x="83835" y="436506"/>
                  <a:pt x="83370" y="427846"/>
                  <a:pt x="75486" y="420948"/>
                </a:cubicBezTo>
                <a:cubicBezTo>
                  <a:pt x="69033" y="415301"/>
                  <a:pt x="54082" y="406679"/>
                  <a:pt x="54082" y="406679"/>
                </a:cubicBezTo>
                <a:cubicBezTo>
                  <a:pt x="51704" y="399544"/>
                  <a:pt x="46266" y="392765"/>
                  <a:pt x="46947" y="385275"/>
                </a:cubicBezTo>
                <a:cubicBezTo>
                  <a:pt x="51195" y="338552"/>
                  <a:pt x="46362" y="358490"/>
                  <a:pt x="57649" y="324630"/>
                </a:cubicBezTo>
                <a:lnTo>
                  <a:pt x="68352" y="292524"/>
                </a:lnTo>
                <a:lnTo>
                  <a:pt x="71919" y="281822"/>
                </a:lnTo>
                <a:cubicBezTo>
                  <a:pt x="70730" y="272309"/>
                  <a:pt x="69220" y="262831"/>
                  <a:pt x="68352" y="253283"/>
                </a:cubicBezTo>
                <a:cubicBezTo>
                  <a:pt x="61820" y="181431"/>
                  <a:pt x="68589" y="226171"/>
                  <a:pt x="61217" y="181936"/>
                </a:cubicBezTo>
                <a:cubicBezTo>
                  <a:pt x="62406" y="168856"/>
                  <a:pt x="62032" y="155538"/>
                  <a:pt x="64784" y="142695"/>
                </a:cubicBezTo>
                <a:cubicBezTo>
                  <a:pt x="65682" y="138503"/>
                  <a:pt x="70178" y="135911"/>
                  <a:pt x="71919" y="131993"/>
                </a:cubicBezTo>
                <a:cubicBezTo>
                  <a:pt x="74974" y="125120"/>
                  <a:pt x="76676" y="117723"/>
                  <a:pt x="79054" y="110588"/>
                </a:cubicBezTo>
                <a:lnTo>
                  <a:pt x="82621" y="99886"/>
                </a:lnTo>
                <a:cubicBezTo>
                  <a:pt x="83810" y="96319"/>
                  <a:pt x="83059" y="91270"/>
                  <a:pt x="86188" y="89184"/>
                </a:cubicBezTo>
                <a:cubicBezTo>
                  <a:pt x="89755" y="86806"/>
                  <a:pt x="93401" y="84542"/>
                  <a:pt x="96890" y="82050"/>
                </a:cubicBezTo>
                <a:cubicBezTo>
                  <a:pt x="101728" y="78594"/>
                  <a:pt x="105998" y="74298"/>
                  <a:pt x="111160" y="71348"/>
                </a:cubicBezTo>
                <a:cubicBezTo>
                  <a:pt x="115441" y="68902"/>
                  <a:pt x="132650" y="65208"/>
                  <a:pt x="136131" y="64213"/>
                </a:cubicBezTo>
                <a:cubicBezTo>
                  <a:pt x="152007" y="59677"/>
                  <a:pt x="142503" y="60798"/>
                  <a:pt x="161103" y="57078"/>
                </a:cubicBezTo>
                <a:cubicBezTo>
                  <a:pt x="168196" y="55660"/>
                  <a:pt x="175434" y="55027"/>
                  <a:pt x="182507" y="53511"/>
                </a:cubicBezTo>
                <a:cubicBezTo>
                  <a:pt x="192095" y="51456"/>
                  <a:pt x="201743" y="49477"/>
                  <a:pt x="211046" y="46376"/>
                </a:cubicBezTo>
                <a:cubicBezTo>
                  <a:pt x="214613" y="45187"/>
                  <a:pt x="218100" y="43721"/>
                  <a:pt x="221748" y="42809"/>
                </a:cubicBezTo>
                <a:cubicBezTo>
                  <a:pt x="237069" y="38979"/>
                  <a:pt x="245066" y="38858"/>
                  <a:pt x="260989" y="35674"/>
                </a:cubicBezTo>
                <a:cubicBezTo>
                  <a:pt x="265797" y="34713"/>
                  <a:pt x="270472" y="33171"/>
                  <a:pt x="275258" y="32107"/>
                </a:cubicBezTo>
                <a:cubicBezTo>
                  <a:pt x="281177" y="30792"/>
                  <a:pt x="287213" y="30010"/>
                  <a:pt x="293095" y="28539"/>
                </a:cubicBezTo>
                <a:cubicBezTo>
                  <a:pt x="296743" y="27627"/>
                  <a:pt x="300181" y="26005"/>
                  <a:pt x="303797" y="24972"/>
                </a:cubicBezTo>
                <a:cubicBezTo>
                  <a:pt x="308511" y="23625"/>
                  <a:pt x="313280" y="22469"/>
                  <a:pt x="318066" y="21405"/>
                </a:cubicBezTo>
                <a:cubicBezTo>
                  <a:pt x="331141" y="18499"/>
                  <a:pt x="337759" y="17994"/>
                  <a:pt x="350173" y="14270"/>
                </a:cubicBezTo>
                <a:cubicBezTo>
                  <a:pt x="357376" y="12109"/>
                  <a:pt x="364442" y="9513"/>
                  <a:pt x="371577" y="7135"/>
                </a:cubicBezTo>
                <a:cubicBezTo>
                  <a:pt x="375144" y="5946"/>
                  <a:pt x="378631" y="4480"/>
                  <a:pt x="382279" y="3568"/>
                </a:cubicBezTo>
                <a:lnTo>
                  <a:pt x="396548" y="0"/>
                </a:lnTo>
                <a:cubicBezTo>
                  <a:pt x="400115" y="5946"/>
                  <a:pt x="405568" y="11110"/>
                  <a:pt x="407250" y="17837"/>
                </a:cubicBezTo>
                <a:cubicBezTo>
                  <a:pt x="410436" y="30579"/>
                  <a:pt x="409283" y="44034"/>
                  <a:pt x="410818" y="57078"/>
                </a:cubicBezTo>
                <a:cubicBezTo>
                  <a:pt x="414037" y="84435"/>
                  <a:pt x="412600" y="70454"/>
                  <a:pt x="417952" y="89184"/>
                </a:cubicBezTo>
                <a:cubicBezTo>
                  <a:pt x="419299" y="93898"/>
                  <a:pt x="420111" y="98758"/>
                  <a:pt x="421520" y="103454"/>
                </a:cubicBezTo>
                <a:cubicBezTo>
                  <a:pt x="423681" y="110657"/>
                  <a:pt x="424483" y="118600"/>
                  <a:pt x="428655" y="124858"/>
                </a:cubicBezTo>
                <a:lnTo>
                  <a:pt x="442924" y="146262"/>
                </a:lnTo>
                <a:cubicBezTo>
                  <a:pt x="455929" y="185281"/>
                  <a:pt x="435189" y="126186"/>
                  <a:pt x="453626" y="167666"/>
                </a:cubicBezTo>
                <a:cubicBezTo>
                  <a:pt x="459276" y="180378"/>
                  <a:pt x="458209" y="190086"/>
                  <a:pt x="467895" y="199772"/>
                </a:cubicBezTo>
                <a:cubicBezTo>
                  <a:pt x="470927" y="202804"/>
                  <a:pt x="475030" y="204529"/>
                  <a:pt x="478598" y="206907"/>
                </a:cubicBezTo>
                <a:cubicBezTo>
                  <a:pt x="487808" y="205591"/>
                  <a:pt x="504306" y="204755"/>
                  <a:pt x="514271" y="199772"/>
                </a:cubicBezTo>
                <a:cubicBezTo>
                  <a:pt x="520473" y="196671"/>
                  <a:pt x="526047" y="192437"/>
                  <a:pt x="532108" y="189070"/>
                </a:cubicBezTo>
                <a:cubicBezTo>
                  <a:pt x="536757" y="186488"/>
                  <a:pt x="541621" y="184314"/>
                  <a:pt x="546377" y="181936"/>
                </a:cubicBezTo>
                <a:cubicBezTo>
                  <a:pt x="549944" y="178369"/>
                  <a:pt x="552881" y="174033"/>
                  <a:pt x="557079" y="171234"/>
                </a:cubicBezTo>
                <a:cubicBezTo>
                  <a:pt x="560208" y="169148"/>
                  <a:pt x="564418" y="169348"/>
                  <a:pt x="567781" y="167666"/>
                </a:cubicBezTo>
                <a:cubicBezTo>
                  <a:pt x="571616" y="165748"/>
                  <a:pt x="574916" y="162909"/>
                  <a:pt x="578483" y="160531"/>
                </a:cubicBezTo>
                <a:cubicBezTo>
                  <a:pt x="585618" y="161720"/>
                  <a:pt x="593565" y="160586"/>
                  <a:pt x="599888" y="164099"/>
                </a:cubicBezTo>
                <a:cubicBezTo>
                  <a:pt x="613259" y="171527"/>
                  <a:pt x="609373" y="181476"/>
                  <a:pt x="614157" y="192638"/>
                </a:cubicBezTo>
                <a:cubicBezTo>
                  <a:pt x="615846" y="196579"/>
                  <a:pt x="618914" y="199773"/>
                  <a:pt x="621292" y="203340"/>
                </a:cubicBezTo>
                <a:cubicBezTo>
                  <a:pt x="622429" y="211301"/>
                  <a:pt x="626447" y="240810"/>
                  <a:pt x="628426" y="249715"/>
                </a:cubicBezTo>
                <a:cubicBezTo>
                  <a:pt x="631399" y="263091"/>
                  <a:pt x="632133" y="258877"/>
                  <a:pt x="639129" y="271120"/>
                </a:cubicBezTo>
                <a:cubicBezTo>
                  <a:pt x="641767" y="275737"/>
                  <a:pt x="642503" y="281629"/>
                  <a:pt x="646263" y="285389"/>
                </a:cubicBezTo>
                <a:cubicBezTo>
                  <a:pt x="656544" y="295670"/>
                  <a:pt x="668041" y="301414"/>
                  <a:pt x="681937" y="303226"/>
                </a:cubicBezTo>
                <a:cubicBezTo>
                  <a:pt x="704464" y="306164"/>
                  <a:pt x="727124" y="307982"/>
                  <a:pt x="749717" y="310360"/>
                </a:cubicBezTo>
                <a:lnTo>
                  <a:pt x="756851" y="331765"/>
                </a:lnTo>
                <a:lnTo>
                  <a:pt x="760419" y="342467"/>
                </a:lnTo>
                <a:cubicBezTo>
                  <a:pt x="761215" y="352024"/>
                  <a:pt x="760268" y="381407"/>
                  <a:pt x="767553" y="395977"/>
                </a:cubicBezTo>
                <a:cubicBezTo>
                  <a:pt x="769470" y="399812"/>
                  <a:pt x="771340" y="404001"/>
                  <a:pt x="774688" y="406679"/>
                </a:cubicBezTo>
                <a:cubicBezTo>
                  <a:pt x="777624" y="409028"/>
                  <a:pt x="781823" y="409057"/>
                  <a:pt x="785390" y="410246"/>
                </a:cubicBezTo>
                <a:cubicBezTo>
                  <a:pt x="791281" y="409592"/>
                  <a:pt x="817740" y="408922"/>
                  <a:pt x="828198" y="403112"/>
                </a:cubicBezTo>
                <a:cubicBezTo>
                  <a:pt x="835694" y="398948"/>
                  <a:pt x="849603" y="388842"/>
                  <a:pt x="849603" y="388842"/>
                </a:cubicBezTo>
                <a:cubicBezTo>
                  <a:pt x="862683" y="390031"/>
                  <a:pt x="875841" y="390553"/>
                  <a:pt x="888843" y="392410"/>
                </a:cubicBezTo>
                <a:cubicBezTo>
                  <a:pt x="892566" y="392942"/>
                  <a:pt x="896609" y="393628"/>
                  <a:pt x="899546" y="395977"/>
                </a:cubicBezTo>
                <a:cubicBezTo>
                  <a:pt x="902894" y="398655"/>
                  <a:pt x="903935" y="403385"/>
                  <a:pt x="906680" y="406679"/>
                </a:cubicBezTo>
                <a:cubicBezTo>
                  <a:pt x="909910" y="410555"/>
                  <a:pt x="913815" y="413814"/>
                  <a:pt x="917382" y="417381"/>
                </a:cubicBezTo>
                <a:lnTo>
                  <a:pt x="924517" y="438785"/>
                </a:lnTo>
                <a:lnTo>
                  <a:pt x="928084" y="449487"/>
                </a:lnTo>
                <a:cubicBezTo>
                  <a:pt x="926895" y="470891"/>
                  <a:pt x="927176" y="492428"/>
                  <a:pt x="924517" y="513700"/>
                </a:cubicBezTo>
                <a:cubicBezTo>
                  <a:pt x="923584" y="521163"/>
                  <a:pt x="917382" y="535104"/>
                  <a:pt x="917382" y="535104"/>
                </a:cubicBezTo>
                <a:cubicBezTo>
                  <a:pt x="918571" y="542239"/>
                  <a:pt x="918012" y="549898"/>
                  <a:pt x="920950" y="556508"/>
                </a:cubicBezTo>
                <a:cubicBezTo>
                  <a:pt x="922999" y="561118"/>
                  <a:pt x="928422" y="563334"/>
                  <a:pt x="931652" y="567210"/>
                </a:cubicBezTo>
                <a:cubicBezTo>
                  <a:pt x="939334" y="576429"/>
                  <a:pt x="938779" y="577890"/>
                  <a:pt x="942354" y="588614"/>
                </a:cubicBezTo>
                <a:cubicBezTo>
                  <a:pt x="946689" y="623300"/>
                  <a:pt x="950680" y="641402"/>
                  <a:pt x="942354" y="681366"/>
                </a:cubicBezTo>
                <a:cubicBezTo>
                  <a:pt x="940605" y="689761"/>
                  <a:pt x="932841" y="695635"/>
                  <a:pt x="928084" y="702770"/>
                </a:cubicBezTo>
                <a:cubicBezTo>
                  <a:pt x="925706" y="706337"/>
                  <a:pt x="923982" y="710440"/>
                  <a:pt x="920950" y="713472"/>
                </a:cubicBezTo>
                <a:cubicBezTo>
                  <a:pt x="907216" y="727206"/>
                  <a:pt x="913047" y="719976"/>
                  <a:pt x="903113" y="734876"/>
                </a:cubicBezTo>
                <a:cubicBezTo>
                  <a:pt x="901924" y="739632"/>
                  <a:pt x="899953" y="744259"/>
                  <a:pt x="899546" y="749145"/>
                </a:cubicBezTo>
                <a:cubicBezTo>
                  <a:pt x="897138" y="778039"/>
                  <a:pt x="900275" y="809494"/>
                  <a:pt x="892411" y="838329"/>
                </a:cubicBezTo>
                <a:cubicBezTo>
                  <a:pt x="890432" y="845585"/>
                  <a:pt x="891533" y="855561"/>
                  <a:pt x="885276" y="859733"/>
                </a:cubicBezTo>
                <a:cubicBezTo>
                  <a:pt x="864707" y="873446"/>
                  <a:pt x="884551" y="861572"/>
                  <a:pt x="863872" y="870435"/>
                </a:cubicBezTo>
                <a:cubicBezTo>
                  <a:pt x="858984" y="872530"/>
                  <a:pt x="854540" y="875595"/>
                  <a:pt x="849603" y="877570"/>
                </a:cubicBezTo>
                <a:cubicBezTo>
                  <a:pt x="842620" y="880363"/>
                  <a:pt x="828198" y="884705"/>
                  <a:pt x="828198" y="884705"/>
                </a:cubicBezTo>
                <a:cubicBezTo>
                  <a:pt x="824631" y="887083"/>
                  <a:pt x="821331" y="889923"/>
                  <a:pt x="817496" y="891840"/>
                </a:cubicBezTo>
                <a:cubicBezTo>
                  <a:pt x="814133" y="893522"/>
                  <a:pt x="810081" y="893581"/>
                  <a:pt x="806794" y="895407"/>
                </a:cubicBezTo>
                <a:cubicBezTo>
                  <a:pt x="799298" y="899571"/>
                  <a:pt x="792525" y="904920"/>
                  <a:pt x="785390" y="909676"/>
                </a:cubicBezTo>
                <a:lnTo>
                  <a:pt x="774688" y="916811"/>
                </a:lnTo>
                <a:cubicBezTo>
                  <a:pt x="771121" y="919189"/>
                  <a:pt x="767018" y="920914"/>
                  <a:pt x="763986" y="923946"/>
                </a:cubicBezTo>
                <a:lnTo>
                  <a:pt x="753284" y="934648"/>
                </a:lnTo>
                <a:cubicBezTo>
                  <a:pt x="752095" y="939404"/>
                  <a:pt x="749717" y="944014"/>
                  <a:pt x="749717" y="948917"/>
                </a:cubicBezTo>
                <a:cubicBezTo>
                  <a:pt x="749717" y="959128"/>
                  <a:pt x="753037" y="970074"/>
                  <a:pt x="760419" y="977456"/>
                </a:cubicBezTo>
                <a:cubicBezTo>
                  <a:pt x="763451" y="980488"/>
                  <a:pt x="767554" y="982213"/>
                  <a:pt x="771121" y="984591"/>
                </a:cubicBezTo>
                <a:cubicBezTo>
                  <a:pt x="772310" y="988158"/>
                  <a:pt x="774688" y="991533"/>
                  <a:pt x="774688" y="995293"/>
                </a:cubicBezTo>
                <a:cubicBezTo>
                  <a:pt x="774688" y="1009944"/>
                  <a:pt x="759933" y="1013453"/>
                  <a:pt x="749717" y="1020264"/>
                </a:cubicBezTo>
                <a:lnTo>
                  <a:pt x="739015" y="1027399"/>
                </a:lnTo>
                <a:cubicBezTo>
                  <a:pt x="737069" y="1037129"/>
                  <a:pt x="731447" y="1053343"/>
                  <a:pt x="739015" y="1063073"/>
                </a:cubicBezTo>
                <a:cubicBezTo>
                  <a:pt x="744279" y="1069841"/>
                  <a:pt x="760419" y="1077342"/>
                  <a:pt x="760419" y="1077342"/>
                </a:cubicBezTo>
                <a:cubicBezTo>
                  <a:pt x="759230" y="1084477"/>
                  <a:pt x="760642" y="1092586"/>
                  <a:pt x="756851" y="1098746"/>
                </a:cubicBezTo>
                <a:cubicBezTo>
                  <a:pt x="750682" y="1108771"/>
                  <a:pt x="738943" y="1114301"/>
                  <a:pt x="731880" y="1123718"/>
                </a:cubicBezTo>
                <a:cubicBezTo>
                  <a:pt x="728313" y="1128474"/>
                  <a:pt x="725093" y="1133513"/>
                  <a:pt x="721178" y="1137987"/>
                </a:cubicBezTo>
                <a:cubicBezTo>
                  <a:pt x="709713" y="1151090"/>
                  <a:pt x="702893" y="1155469"/>
                  <a:pt x="689072" y="1166526"/>
                </a:cubicBezTo>
                <a:cubicBezTo>
                  <a:pt x="681937" y="1165337"/>
                  <a:pt x="674017" y="1166423"/>
                  <a:pt x="667667" y="1162959"/>
                </a:cubicBezTo>
                <a:cubicBezTo>
                  <a:pt x="659430" y="1158466"/>
                  <a:pt x="641515" y="1134728"/>
                  <a:pt x="635561" y="1127285"/>
                </a:cubicBezTo>
                <a:cubicBezTo>
                  <a:pt x="625714" y="1097746"/>
                  <a:pt x="632598" y="1112139"/>
                  <a:pt x="614157" y="1084477"/>
                </a:cubicBezTo>
                <a:cubicBezTo>
                  <a:pt x="612242" y="1074902"/>
                  <a:pt x="608629" y="1052997"/>
                  <a:pt x="603455" y="1045236"/>
                </a:cubicBezTo>
                <a:lnTo>
                  <a:pt x="589186" y="1023832"/>
                </a:lnTo>
                <a:lnTo>
                  <a:pt x="582051" y="1013130"/>
                </a:lnTo>
                <a:cubicBezTo>
                  <a:pt x="572538" y="1014319"/>
                  <a:pt x="562944" y="1014982"/>
                  <a:pt x="553512" y="1016697"/>
                </a:cubicBezTo>
                <a:cubicBezTo>
                  <a:pt x="549812" y="1017370"/>
                  <a:pt x="546458" y="1019352"/>
                  <a:pt x="542810" y="1020264"/>
                </a:cubicBezTo>
                <a:cubicBezTo>
                  <a:pt x="536928" y="1021735"/>
                  <a:pt x="530919" y="1022643"/>
                  <a:pt x="524973" y="1023832"/>
                </a:cubicBezTo>
                <a:cubicBezTo>
                  <a:pt x="483354" y="1021454"/>
                  <a:pt x="441674" y="1019978"/>
                  <a:pt x="400116" y="1016697"/>
                </a:cubicBezTo>
                <a:cubicBezTo>
                  <a:pt x="387829" y="1015727"/>
                  <a:pt x="389712" y="1010709"/>
                  <a:pt x="378712" y="1005995"/>
                </a:cubicBezTo>
                <a:cubicBezTo>
                  <a:pt x="374205" y="1004064"/>
                  <a:pt x="369199" y="1003617"/>
                  <a:pt x="364442" y="1002428"/>
                </a:cubicBezTo>
                <a:cubicBezTo>
                  <a:pt x="355394" y="997000"/>
                  <a:pt x="342568" y="988684"/>
                  <a:pt x="332336" y="984591"/>
                </a:cubicBezTo>
                <a:cubicBezTo>
                  <a:pt x="325353" y="981798"/>
                  <a:pt x="310932" y="977456"/>
                  <a:pt x="310932" y="977456"/>
                </a:cubicBezTo>
                <a:lnTo>
                  <a:pt x="189642" y="984591"/>
                </a:lnTo>
                <a:cubicBezTo>
                  <a:pt x="176528" y="985600"/>
                  <a:pt x="162552" y="991243"/>
                  <a:pt x="150401" y="995293"/>
                </a:cubicBezTo>
                <a:lnTo>
                  <a:pt x="139699" y="998860"/>
                </a:lnTo>
                <a:cubicBezTo>
                  <a:pt x="118233" y="996177"/>
                  <a:pt x="111583" y="1001278"/>
                  <a:pt x="100458" y="984591"/>
                </a:cubicBezTo>
                <a:cubicBezTo>
                  <a:pt x="98372" y="981462"/>
                  <a:pt x="98079" y="977456"/>
                  <a:pt x="96890" y="973889"/>
                </a:cubicBezTo>
                <a:cubicBezTo>
                  <a:pt x="98079" y="960809"/>
                  <a:pt x="98175" y="947582"/>
                  <a:pt x="100458" y="934648"/>
                </a:cubicBezTo>
                <a:cubicBezTo>
                  <a:pt x="101765" y="927242"/>
                  <a:pt x="105214" y="920379"/>
                  <a:pt x="107592" y="913244"/>
                </a:cubicBezTo>
                <a:lnTo>
                  <a:pt x="111160" y="902542"/>
                </a:lnTo>
                <a:cubicBezTo>
                  <a:pt x="109971" y="843086"/>
                  <a:pt x="109421" y="783614"/>
                  <a:pt x="107592" y="724174"/>
                </a:cubicBezTo>
                <a:cubicBezTo>
                  <a:pt x="107042" y="706306"/>
                  <a:pt x="105896" y="688441"/>
                  <a:pt x="104025" y="670663"/>
                </a:cubicBezTo>
                <a:cubicBezTo>
                  <a:pt x="103195" y="662781"/>
                  <a:pt x="95011" y="640055"/>
                  <a:pt x="93323" y="634990"/>
                </a:cubicBezTo>
                <a:cubicBezTo>
                  <a:pt x="93321" y="634985"/>
                  <a:pt x="86191" y="613590"/>
                  <a:pt x="86188" y="613586"/>
                </a:cubicBezTo>
                <a:cubicBezTo>
                  <a:pt x="79173" y="603063"/>
                  <a:pt x="78653" y="600766"/>
                  <a:pt x="68352" y="592182"/>
                </a:cubicBezTo>
                <a:cubicBezTo>
                  <a:pt x="65058" y="589437"/>
                  <a:pt x="60854" y="587896"/>
                  <a:pt x="57649" y="585047"/>
                </a:cubicBezTo>
                <a:cubicBezTo>
                  <a:pt x="35175" y="565071"/>
                  <a:pt x="37598" y="565672"/>
                  <a:pt x="21976" y="542239"/>
                </a:cubicBezTo>
                <a:cubicBezTo>
                  <a:pt x="4595" y="516168"/>
                  <a:pt x="25808" y="548947"/>
                  <a:pt x="7706" y="517267"/>
                </a:cubicBezTo>
                <a:cubicBezTo>
                  <a:pt x="5579" y="513545"/>
                  <a:pt x="2489" y="510400"/>
                  <a:pt x="572" y="506565"/>
                </a:cubicBezTo>
                <a:cubicBezTo>
                  <a:pt x="-1110" y="503202"/>
                  <a:pt x="1166" y="527969"/>
                  <a:pt x="4139" y="524402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7f7f7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6" name="CustomShape 9"/>
          <p:cNvSpPr/>
          <p:nvPr/>
        </p:nvSpPr>
        <p:spPr>
          <a:xfrm>
            <a:off x="7632000" y="1368000"/>
            <a:ext cx="1740960" cy="1491120"/>
          </a:xfrm>
          <a:custGeom>
            <a:avLst/>
            <a:gdLst/>
            <a:ahLst/>
            <a:rect l="l" t="t" r="r" b="b"/>
            <a:pathLst>
              <a:path w="1665955" h="1391270">
                <a:moveTo>
                  <a:pt x="0" y="952485"/>
                </a:moveTo>
                <a:cubicBezTo>
                  <a:pt x="2722" y="917089"/>
                  <a:pt x="193" y="916133"/>
                  <a:pt x="7134" y="891840"/>
                </a:cubicBezTo>
                <a:cubicBezTo>
                  <a:pt x="8167" y="888224"/>
                  <a:pt x="8876" y="884425"/>
                  <a:pt x="10702" y="881138"/>
                </a:cubicBezTo>
                <a:cubicBezTo>
                  <a:pt x="14866" y="873642"/>
                  <a:pt x="17836" y="864489"/>
                  <a:pt x="24971" y="859733"/>
                </a:cubicBezTo>
                <a:cubicBezTo>
                  <a:pt x="28538" y="857355"/>
                  <a:pt x="32379" y="855344"/>
                  <a:pt x="35673" y="852599"/>
                </a:cubicBezTo>
                <a:cubicBezTo>
                  <a:pt x="45972" y="844016"/>
                  <a:pt x="46495" y="841717"/>
                  <a:pt x="53510" y="831195"/>
                </a:cubicBezTo>
                <a:cubicBezTo>
                  <a:pt x="52321" y="824060"/>
                  <a:pt x="51512" y="816851"/>
                  <a:pt x="49943" y="809790"/>
                </a:cubicBezTo>
                <a:cubicBezTo>
                  <a:pt x="49127" y="806119"/>
                  <a:pt x="47408" y="802704"/>
                  <a:pt x="46375" y="799088"/>
                </a:cubicBezTo>
                <a:cubicBezTo>
                  <a:pt x="45028" y="794374"/>
                  <a:pt x="43871" y="789605"/>
                  <a:pt x="42808" y="784819"/>
                </a:cubicBezTo>
                <a:cubicBezTo>
                  <a:pt x="41493" y="778900"/>
                  <a:pt x="40836" y="772832"/>
                  <a:pt x="39241" y="766982"/>
                </a:cubicBezTo>
                <a:cubicBezTo>
                  <a:pt x="37262" y="759726"/>
                  <a:pt x="34484" y="752713"/>
                  <a:pt x="32106" y="745578"/>
                </a:cubicBezTo>
                <a:lnTo>
                  <a:pt x="28539" y="734876"/>
                </a:lnTo>
                <a:cubicBezTo>
                  <a:pt x="26224" y="718677"/>
                  <a:pt x="21339" y="701132"/>
                  <a:pt x="28539" y="684933"/>
                </a:cubicBezTo>
                <a:cubicBezTo>
                  <a:pt x="30945" y="679520"/>
                  <a:pt x="45193" y="675814"/>
                  <a:pt x="49943" y="674231"/>
                </a:cubicBezTo>
                <a:cubicBezTo>
                  <a:pt x="57078" y="669475"/>
                  <a:pt x="65284" y="666025"/>
                  <a:pt x="71347" y="659962"/>
                </a:cubicBezTo>
                <a:cubicBezTo>
                  <a:pt x="95783" y="635525"/>
                  <a:pt x="87154" y="646952"/>
                  <a:pt x="99886" y="627855"/>
                </a:cubicBezTo>
                <a:cubicBezTo>
                  <a:pt x="102780" y="619171"/>
                  <a:pt x="107263" y="612106"/>
                  <a:pt x="99886" y="602884"/>
                </a:cubicBezTo>
                <a:cubicBezTo>
                  <a:pt x="97537" y="599948"/>
                  <a:pt x="92751" y="600505"/>
                  <a:pt x="89184" y="599316"/>
                </a:cubicBezTo>
                <a:cubicBezTo>
                  <a:pt x="85576" y="593904"/>
                  <a:pt x="78482" y="585298"/>
                  <a:pt x="78482" y="577912"/>
                </a:cubicBezTo>
                <a:cubicBezTo>
                  <a:pt x="78482" y="570679"/>
                  <a:pt x="79762" y="563370"/>
                  <a:pt x="82049" y="556508"/>
                </a:cubicBezTo>
                <a:cubicBezTo>
                  <a:pt x="83092" y="553379"/>
                  <a:pt x="99633" y="531875"/>
                  <a:pt x="99886" y="531537"/>
                </a:cubicBezTo>
                <a:cubicBezTo>
                  <a:pt x="98697" y="520835"/>
                  <a:pt x="98088" y="510052"/>
                  <a:pt x="96318" y="499430"/>
                </a:cubicBezTo>
                <a:cubicBezTo>
                  <a:pt x="92476" y="476381"/>
                  <a:pt x="85256" y="500750"/>
                  <a:pt x="96318" y="460190"/>
                </a:cubicBezTo>
                <a:cubicBezTo>
                  <a:pt x="97446" y="456053"/>
                  <a:pt x="100226" y="452311"/>
                  <a:pt x="103453" y="449487"/>
                </a:cubicBezTo>
                <a:cubicBezTo>
                  <a:pt x="109906" y="443840"/>
                  <a:pt x="124857" y="435218"/>
                  <a:pt x="124857" y="435218"/>
                </a:cubicBezTo>
                <a:cubicBezTo>
                  <a:pt x="140815" y="411283"/>
                  <a:pt x="122016" y="434734"/>
                  <a:pt x="142694" y="420949"/>
                </a:cubicBezTo>
                <a:cubicBezTo>
                  <a:pt x="146892" y="418151"/>
                  <a:pt x="148986" y="412697"/>
                  <a:pt x="153396" y="410247"/>
                </a:cubicBezTo>
                <a:cubicBezTo>
                  <a:pt x="159970" y="406595"/>
                  <a:pt x="174800" y="403112"/>
                  <a:pt x="174800" y="403112"/>
                </a:cubicBezTo>
                <a:cubicBezTo>
                  <a:pt x="185834" y="406790"/>
                  <a:pt x="194353" y="410247"/>
                  <a:pt x="206906" y="410247"/>
                </a:cubicBezTo>
                <a:cubicBezTo>
                  <a:pt x="212969" y="410247"/>
                  <a:pt x="218797" y="407868"/>
                  <a:pt x="224743" y="406679"/>
                </a:cubicBezTo>
                <a:cubicBezTo>
                  <a:pt x="228310" y="403112"/>
                  <a:pt x="232215" y="399853"/>
                  <a:pt x="235445" y="395977"/>
                </a:cubicBezTo>
                <a:cubicBezTo>
                  <a:pt x="254116" y="373573"/>
                  <a:pt x="241402" y="365249"/>
                  <a:pt x="239013" y="324630"/>
                </a:cubicBezTo>
                <a:cubicBezTo>
                  <a:pt x="240202" y="299658"/>
                  <a:pt x="239479" y="274522"/>
                  <a:pt x="242580" y="249715"/>
                </a:cubicBezTo>
                <a:cubicBezTo>
                  <a:pt x="243112" y="245461"/>
                  <a:pt x="246867" y="242217"/>
                  <a:pt x="249715" y="239013"/>
                </a:cubicBezTo>
                <a:cubicBezTo>
                  <a:pt x="282296" y="202359"/>
                  <a:pt x="262061" y="231196"/>
                  <a:pt x="278254" y="206907"/>
                </a:cubicBezTo>
                <a:cubicBezTo>
                  <a:pt x="279936" y="201861"/>
                  <a:pt x="285388" y="186415"/>
                  <a:pt x="285388" y="181936"/>
                </a:cubicBezTo>
                <a:cubicBezTo>
                  <a:pt x="285388" y="161686"/>
                  <a:pt x="283010" y="141506"/>
                  <a:pt x="281821" y="121291"/>
                </a:cubicBezTo>
                <a:cubicBezTo>
                  <a:pt x="283010" y="115345"/>
                  <a:pt x="279965" y="106166"/>
                  <a:pt x="285388" y="103454"/>
                </a:cubicBezTo>
                <a:cubicBezTo>
                  <a:pt x="303279" y="94508"/>
                  <a:pt x="309139" y="109046"/>
                  <a:pt x="321062" y="114156"/>
                </a:cubicBezTo>
                <a:cubicBezTo>
                  <a:pt x="325568" y="116087"/>
                  <a:pt x="330575" y="116534"/>
                  <a:pt x="335331" y="117723"/>
                </a:cubicBezTo>
                <a:cubicBezTo>
                  <a:pt x="344844" y="115345"/>
                  <a:pt x="354567" y="113690"/>
                  <a:pt x="363870" y="110589"/>
                </a:cubicBezTo>
                <a:cubicBezTo>
                  <a:pt x="371547" y="108030"/>
                  <a:pt x="390260" y="96182"/>
                  <a:pt x="395976" y="92752"/>
                </a:cubicBezTo>
                <a:cubicBezTo>
                  <a:pt x="398354" y="89185"/>
                  <a:pt x="400366" y="85344"/>
                  <a:pt x="403111" y="82050"/>
                </a:cubicBezTo>
                <a:cubicBezTo>
                  <a:pt x="426001" y="54583"/>
                  <a:pt x="403233" y="87217"/>
                  <a:pt x="420948" y="60646"/>
                </a:cubicBezTo>
                <a:cubicBezTo>
                  <a:pt x="429106" y="36169"/>
                  <a:pt x="419467" y="66565"/>
                  <a:pt x="428082" y="32107"/>
                </a:cubicBezTo>
                <a:cubicBezTo>
                  <a:pt x="428994" y="28459"/>
                  <a:pt x="428991" y="24064"/>
                  <a:pt x="431650" y="21405"/>
                </a:cubicBezTo>
                <a:cubicBezTo>
                  <a:pt x="437713" y="15342"/>
                  <a:pt x="444919" y="9847"/>
                  <a:pt x="453054" y="7135"/>
                </a:cubicBezTo>
                <a:lnTo>
                  <a:pt x="474458" y="0"/>
                </a:lnTo>
                <a:cubicBezTo>
                  <a:pt x="482782" y="2378"/>
                  <a:pt x="492089" y="2547"/>
                  <a:pt x="499430" y="7135"/>
                </a:cubicBezTo>
                <a:cubicBezTo>
                  <a:pt x="502619" y="9128"/>
                  <a:pt x="502997" y="14077"/>
                  <a:pt x="502997" y="17837"/>
                </a:cubicBezTo>
                <a:cubicBezTo>
                  <a:pt x="502997" y="25223"/>
                  <a:pt x="500880" y="47042"/>
                  <a:pt x="495862" y="57078"/>
                </a:cubicBezTo>
                <a:cubicBezTo>
                  <a:pt x="482031" y="84740"/>
                  <a:pt x="494128" y="51582"/>
                  <a:pt x="485160" y="78482"/>
                </a:cubicBezTo>
                <a:cubicBezTo>
                  <a:pt x="486349" y="111777"/>
                  <a:pt x="484325" y="145344"/>
                  <a:pt x="488728" y="178368"/>
                </a:cubicBezTo>
                <a:cubicBezTo>
                  <a:pt x="489295" y="182618"/>
                  <a:pt x="495208" y="184758"/>
                  <a:pt x="499430" y="185503"/>
                </a:cubicBezTo>
                <a:cubicBezTo>
                  <a:pt x="515866" y="188403"/>
                  <a:pt x="532725" y="187881"/>
                  <a:pt x="549373" y="189070"/>
                </a:cubicBezTo>
                <a:cubicBezTo>
                  <a:pt x="559657" y="195927"/>
                  <a:pt x="566480" y="199464"/>
                  <a:pt x="574344" y="210475"/>
                </a:cubicBezTo>
                <a:cubicBezTo>
                  <a:pt x="576530" y="213535"/>
                  <a:pt x="576229" y="217814"/>
                  <a:pt x="577911" y="221177"/>
                </a:cubicBezTo>
                <a:cubicBezTo>
                  <a:pt x="579828" y="225012"/>
                  <a:pt x="583305" y="227961"/>
                  <a:pt x="585046" y="231879"/>
                </a:cubicBezTo>
                <a:cubicBezTo>
                  <a:pt x="588101" y="238751"/>
                  <a:pt x="585924" y="249111"/>
                  <a:pt x="592181" y="253283"/>
                </a:cubicBezTo>
                <a:cubicBezTo>
                  <a:pt x="595748" y="255661"/>
                  <a:pt x="598869" y="258913"/>
                  <a:pt x="602883" y="260418"/>
                </a:cubicBezTo>
                <a:cubicBezTo>
                  <a:pt x="611053" y="263482"/>
                  <a:pt x="644852" y="267001"/>
                  <a:pt x="649259" y="267552"/>
                </a:cubicBezTo>
                <a:cubicBezTo>
                  <a:pt x="650188" y="267784"/>
                  <a:pt x="671906" y="272828"/>
                  <a:pt x="674230" y="274687"/>
                </a:cubicBezTo>
                <a:cubicBezTo>
                  <a:pt x="678017" y="277716"/>
                  <a:pt x="687259" y="296558"/>
                  <a:pt x="688499" y="299658"/>
                </a:cubicBezTo>
                <a:cubicBezTo>
                  <a:pt x="691292" y="306641"/>
                  <a:pt x="688499" y="318685"/>
                  <a:pt x="695634" y="321063"/>
                </a:cubicBezTo>
                <a:lnTo>
                  <a:pt x="706336" y="324630"/>
                </a:lnTo>
                <a:cubicBezTo>
                  <a:pt x="717038" y="323441"/>
                  <a:pt x="727821" y="322833"/>
                  <a:pt x="738442" y="321063"/>
                </a:cubicBezTo>
                <a:cubicBezTo>
                  <a:pt x="751890" y="318822"/>
                  <a:pt x="747523" y="316523"/>
                  <a:pt x="759847" y="310361"/>
                </a:cubicBezTo>
                <a:cubicBezTo>
                  <a:pt x="765555" y="307507"/>
                  <a:pt x="779476" y="304752"/>
                  <a:pt x="784818" y="303226"/>
                </a:cubicBezTo>
                <a:cubicBezTo>
                  <a:pt x="788434" y="302193"/>
                  <a:pt x="791953" y="300847"/>
                  <a:pt x="795520" y="299658"/>
                </a:cubicBezTo>
                <a:cubicBezTo>
                  <a:pt x="805033" y="300847"/>
                  <a:pt x="814810" y="300703"/>
                  <a:pt x="824059" y="303226"/>
                </a:cubicBezTo>
                <a:cubicBezTo>
                  <a:pt x="831958" y="305381"/>
                  <a:pt x="839966" y="316483"/>
                  <a:pt x="845463" y="321063"/>
                </a:cubicBezTo>
                <a:cubicBezTo>
                  <a:pt x="860793" y="333838"/>
                  <a:pt x="850783" y="323723"/>
                  <a:pt x="866867" y="331765"/>
                </a:cubicBezTo>
                <a:cubicBezTo>
                  <a:pt x="894529" y="345596"/>
                  <a:pt x="861371" y="333499"/>
                  <a:pt x="888271" y="342467"/>
                </a:cubicBezTo>
                <a:cubicBezTo>
                  <a:pt x="932688" y="335063"/>
                  <a:pt x="892779" y="342859"/>
                  <a:pt x="920378" y="335332"/>
                </a:cubicBezTo>
                <a:cubicBezTo>
                  <a:pt x="929838" y="332752"/>
                  <a:pt x="948917" y="328197"/>
                  <a:pt x="948917" y="328197"/>
                </a:cubicBezTo>
                <a:cubicBezTo>
                  <a:pt x="959619" y="329386"/>
                  <a:pt x="970464" y="329653"/>
                  <a:pt x="981023" y="331765"/>
                </a:cubicBezTo>
                <a:cubicBezTo>
                  <a:pt x="988397" y="333240"/>
                  <a:pt x="995292" y="336521"/>
                  <a:pt x="1002427" y="338899"/>
                </a:cubicBezTo>
                <a:cubicBezTo>
                  <a:pt x="1005994" y="340088"/>
                  <a:pt x="1010000" y="340381"/>
                  <a:pt x="1013129" y="342467"/>
                </a:cubicBezTo>
                <a:cubicBezTo>
                  <a:pt x="1016696" y="344845"/>
                  <a:pt x="1019890" y="347912"/>
                  <a:pt x="1023831" y="349601"/>
                </a:cubicBezTo>
                <a:cubicBezTo>
                  <a:pt x="1033541" y="353762"/>
                  <a:pt x="1060337" y="355948"/>
                  <a:pt x="1066639" y="356736"/>
                </a:cubicBezTo>
                <a:cubicBezTo>
                  <a:pt x="1070206" y="357925"/>
                  <a:pt x="1073978" y="358622"/>
                  <a:pt x="1077341" y="360304"/>
                </a:cubicBezTo>
                <a:cubicBezTo>
                  <a:pt x="1087276" y="365272"/>
                  <a:pt x="1090854" y="370249"/>
                  <a:pt x="1098745" y="378140"/>
                </a:cubicBezTo>
                <a:cubicBezTo>
                  <a:pt x="1107236" y="403612"/>
                  <a:pt x="1101708" y="393286"/>
                  <a:pt x="1113015" y="410247"/>
                </a:cubicBezTo>
                <a:lnTo>
                  <a:pt x="1120150" y="431651"/>
                </a:lnTo>
                <a:cubicBezTo>
                  <a:pt x="1121339" y="435218"/>
                  <a:pt x="1121058" y="439694"/>
                  <a:pt x="1123717" y="442353"/>
                </a:cubicBezTo>
                <a:cubicBezTo>
                  <a:pt x="1154983" y="473619"/>
                  <a:pt x="1115322" y="435357"/>
                  <a:pt x="1145121" y="460190"/>
                </a:cubicBezTo>
                <a:cubicBezTo>
                  <a:pt x="1148997" y="463420"/>
                  <a:pt x="1151947" y="467662"/>
                  <a:pt x="1155823" y="470892"/>
                </a:cubicBezTo>
                <a:cubicBezTo>
                  <a:pt x="1165042" y="478574"/>
                  <a:pt x="1166503" y="478019"/>
                  <a:pt x="1177227" y="481594"/>
                </a:cubicBezTo>
                <a:cubicBezTo>
                  <a:pt x="1186740" y="480405"/>
                  <a:pt x="1196334" y="479741"/>
                  <a:pt x="1205766" y="478026"/>
                </a:cubicBezTo>
                <a:cubicBezTo>
                  <a:pt x="1209466" y="477353"/>
                  <a:pt x="1212708" y="474459"/>
                  <a:pt x="1216468" y="474459"/>
                </a:cubicBezTo>
                <a:cubicBezTo>
                  <a:pt x="1231972" y="474459"/>
                  <a:pt x="1247385" y="476837"/>
                  <a:pt x="1262844" y="478026"/>
                </a:cubicBezTo>
                <a:cubicBezTo>
                  <a:pt x="1269384" y="497648"/>
                  <a:pt x="1262481" y="480067"/>
                  <a:pt x="1273546" y="499430"/>
                </a:cubicBezTo>
                <a:cubicBezTo>
                  <a:pt x="1276185" y="504047"/>
                  <a:pt x="1277590" y="509372"/>
                  <a:pt x="1280681" y="513700"/>
                </a:cubicBezTo>
                <a:cubicBezTo>
                  <a:pt x="1283613" y="517805"/>
                  <a:pt x="1287816" y="520835"/>
                  <a:pt x="1291383" y="524402"/>
                </a:cubicBezTo>
                <a:cubicBezTo>
                  <a:pt x="1300896" y="523213"/>
                  <a:pt x="1311194" y="524802"/>
                  <a:pt x="1319922" y="520835"/>
                </a:cubicBezTo>
                <a:cubicBezTo>
                  <a:pt x="1325335" y="518375"/>
                  <a:pt x="1326180" y="510515"/>
                  <a:pt x="1330624" y="506565"/>
                </a:cubicBezTo>
                <a:cubicBezTo>
                  <a:pt x="1337033" y="500868"/>
                  <a:pt x="1343893" y="495008"/>
                  <a:pt x="1352028" y="492296"/>
                </a:cubicBezTo>
                <a:lnTo>
                  <a:pt x="1373432" y="485161"/>
                </a:lnTo>
                <a:cubicBezTo>
                  <a:pt x="1379644" y="486048"/>
                  <a:pt x="1400481" y="487505"/>
                  <a:pt x="1409105" y="492296"/>
                </a:cubicBezTo>
                <a:cubicBezTo>
                  <a:pt x="1416601" y="496460"/>
                  <a:pt x="1430510" y="506565"/>
                  <a:pt x="1430510" y="506565"/>
                </a:cubicBezTo>
                <a:cubicBezTo>
                  <a:pt x="1447729" y="532394"/>
                  <a:pt x="1437110" y="524134"/>
                  <a:pt x="1459048" y="535104"/>
                </a:cubicBezTo>
                <a:cubicBezTo>
                  <a:pt x="1470939" y="533915"/>
                  <a:pt x="1482864" y="533019"/>
                  <a:pt x="1494722" y="531537"/>
                </a:cubicBezTo>
                <a:cubicBezTo>
                  <a:pt x="1501899" y="530640"/>
                  <a:pt x="1508893" y="527969"/>
                  <a:pt x="1516126" y="527969"/>
                </a:cubicBezTo>
                <a:cubicBezTo>
                  <a:pt x="1529260" y="527969"/>
                  <a:pt x="1542287" y="530348"/>
                  <a:pt x="1555367" y="531537"/>
                </a:cubicBezTo>
                <a:cubicBezTo>
                  <a:pt x="1569386" y="535041"/>
                  <a:pt x="1576562" y="536448"/>
                  <a:pt x="1591041" y="542239"/>
                </a:cubicBezTo>
                <a:cubicBezTo>
                  <a:pt x="1596986" y="544617"/>
                  <a:pt x="1602802" y="547348"/>
                  <a:pt x="1608877" y="549373"/>
                </a:cubicBezTo>
                <a:cubicBezTo>
                  <a:pt x="1613528" y="550923"/>
                  <a:pt x="1618451" y="551532"/>
                  <a:pt x="1623147" y="552941"/>
                </a:cubicBezTo>
                <a:cubicBezTo>
                  <a:pt x="1630350" y="555102"/>
                  <a:pt x="1644551" y="560076"/>
                  <a:pt x="1644551" y="560076"/>
                </a:cubicBezTo>
                <a:cubicBezTo>
                  <a:pt x="1652440" y="567965"/>
                  <a:pt x="1657422" y="571548"/>
                  <a:pt x="1662388" y="581480"/>
                </a:cubicBezTo>
                <a:cubicBezTo>
                  <a:pt x="1664070" y="584843"/>
                  <a:pt x="1664766" y="588615"/>
                  <a:pt x="1665955" y="592182"/>
                </a:cubicBezTo>
                <a:cubicBezTo>
                  <a:pt x="1664766" y="595749"/>
                  <a:pt x="1663869" y="599428"/>
                  <a:pt x="1662388" y="602884"/>
                </a:cubicBezTo>
                <a:cubicBezTo>
                  <a:pt x="1660293" y="607772"/>
                  <a:pt x="1657120" y="612174"/>
                  <a:pt x="1655253" y="617153"/>
                </a:cubicBezTo>
                <a:cubicBezTo>
                  <a:pt x="1647571" y="637639"/>
                  <a:pt x="1656751" y="628428"/>
                  <a:pt x="1644551" y="652827"/>
                </a:cubicBezTo>
                <a:cubicBezTo>
                  <a:pt x="1642173" y="657583"/>
                  <a:pt x="1639511" y="662208"/>
                  <a:pt x="1637416" y="667096"/>
                </a:cubicBezTo>
                <a:cubicBezTo>
                  <a:pt x="1635935" y="670552"/>
                  <a:pt x="1635935" y="674669"/>
                  <a:pt x="1633849" y="677798"/>
                </a:cubicBezTo>
                <a:cubicBezTo>
                  <a:pt x="1631051" y="681996"/>
                  <a:pt x="1626244" y="684518"/>
                  <a:pt x="1623147" y="688500"/>
                </a:cubicBezTo>
                <a:cubicBezTo>
                  <a:pt x="1617882" y="695269"/>
                  <a:pt x="1614940" y="703840"/>
                  <a:pt x="1608877" y="709904"/>
                </a:cubicBezTo>
                <a:cubicBezTo>
                  <a:pt x="1605310" y="713472"/>
                  <a:pt x="1601202" y="716571"/>
                  <a:pt x="1598175" y="720607"/>
                </a:cubicBezTo>
                <a:cubicBezTo>
                  <a:pt x="1594015" y="726154"/>
                  <a:pt x="1591730" y="732970"/>
                  <a:pt x="1587473" y="738443"/>
                </a:cubicBezTo>
                <a:cubicBezTo>
                  <a:pt x="1544700" y="793438"/>
                  <a:pt x="1595774" y="717474"/>
                  <a:pt x="1566069" y="766982"/>
                </a:cubicBezTo>
                <a:cubicBezTo>
                  <a:pt x="1561657" y="774335"/>
                  <a:pt x="1556556" y="781251"/>
                  <a:pt x="1551800" y="788386"/>
                </a:cubicBezTo>
                <a:lnTo>
                  <a:pt x="1544665" y="799088"/>
                </a:lnTo>
                <a:cubicBezTo>
                  <a:pt x="1542853" y="806338"/>
                  <a:pt x="1540604" y="816888"/>
                  <a:pt x="1537530" y="824060"/>
                </a:cubicBezTo>
                <a:cubicBezTo>
                  <a:pt x="1535435" y="828948"/>
                  <a:pt x="1532491" y="833441"/>
                  <a:pt x="1530396" y="838329"/>
                </a:cubicBezTo>
                <a:cubicBezTo>
                  <a:pt x="1528915" y="841785"/>
                  <a:pt x="1528309" y="845575"/>
                  <a:pt x="1526828" y="849031"/>
                </a:cubicBezTo>
                <a:cubicBezTo>
                  <a:pt x="1521396" y="861704"/>
                  <a:pt x="1519724" y="863254"/>
                  <a:pt x="1512559" y="874003"/>
                </a:cubicBezTo>
                <a:cubicBezTo>
                  <a:pt x="1506455" y="898415"/>
                  <a:pt x="1510536" y="880012"/>
                  <a:pt x="1505424" y="913244"/>
                </a:cubicBezTo>
                <a:cubicBezTo>
                  <a:pt x="1504324" y="920393"/>
                  <a:pt x="1502813" y="927478"/>
                  <a:pt x="1501857" y="934648"/>
                </a:cubicBezTo>
                <a:cubicBezTo>
                  <a:pt x="1499952" y="948937"/>
                  <a:pt x="1497201" y="980416"/>
                  <a:pt x="1494722" y="995293"/>
                </a:cubicBezTo>
                <a:cubicBezTo>
                  <a:pt x="1493916" y="1000129"/>
                  <a:pt x="1492182" y="1004768"/>
                  <a:pt x="1491155" y="1009562"/>
                </a:cubicBezTo>
                <a:cubicBezTo>
                  <a:pt x="1488614" y="1021420"/>
                  <a:pt x="1486961" y="1033471"/>
                  <a:pt x="1484020" y="1045236"/>
                </a:cubicBezTo>
                <a:cubicBezTo>
                  <a:pt x="1475973" y="1077423"/>
                  <a:pt x="1479986" y="1064472"/>
                  <a:pt x="1473318" y="1084477"/>
                </a:cubicBezTo>
                <a:cubicBezTo>
                  <a:pt x="1470940" y="1124907"/>
                  <a:pt x="1470536" y="1165502"/>
                  <a:pt x="1466183" y="1205767"/>
                </a:cubicBezTo>
                <a:cubicBezTo>
                  <a:pt x="1465722" y="1210030"/>
                  <a:pt x="1459333" y="1212191"/>
                  <a:pt x="1459048" y="1216469"/>
                </a:cubicBezTo>
                <a:cubicBezTo>
                  <a:pt x="1457409" y="1241050"/>
                  <a:pt x="1462311" y="1261934"/>
                  <a:pt x="1469751" y="1284249"/>
                </a:cubicBezTo>
                <a:cubicBezTo>
                  <a:pt x="1468562" y="1297329"/>
                  <a:pt x="1468041" y="1310488"/>
                  <a:pt x="1466183" y="1323490"/>
                </a:cubicBezTo>
                <a:cubicBezTo>
                  <a:pt x="1465651" y="1327212"/>
                  <a:pt x="1464702" y="1331063"/>
                  <a:pt x="1462616" y="1334192"/>
                </a:cubicBezTo>
                <a:cubicBezTo>
                  <a:pt x="1459818" y="1338390"/>
                  <a:pt x="1455011" y="1340912"/>
                  <a:pt x="1451914" y="1344894"/>
                </a:cubicBezTo>
                <a:cubicBezTo>
                  <a:pt x="1446649" y="1351663"/>
                  <a:pt x="1444504" y="1361153"/>
                  <a:pt x="1437644" y="1366298"/>
                </a:cubicBezTo>
                <a:cubicBezTo>
                  <a:pt x="1432888" y="1369865"/>
                  <a:pt x="1428246" y="1373590"/>
                  <a:pt x="1423375" y="1377000"/>
                </a:cubicBezTo>
                <a:cubicBezTo>
                  <a:pt x="1416350" y="1381918"/>
                  <a:pt x="1401971" y="1391270"/>
                  <a:pt x="1401971" y="1391270"/>
                </a:cubicBezTo>
                <a:cubicBezTo>
                  <a:pt x="1394836" y="1390081"/>
                  <a:pt x="1387660" y="1389121"/>
                  <a:pt x="1380567" y="1387702"/>
                </a:cubicBezTo>
                <a:cubicBezTo>
                  <a:pt x="1369365" y="1385461"/>
                  <a:pt x="1365798" y="1383969"/>
                  <a:pt x="1355595" y="1380568"/>
                </a:cubicBezTo>
                <a:cubicBezTo>
                  <a:pt x="1350839" y="1373433"/>
                  <a:pt x="1343406" y="1367482"/>
                  <a:pt x="1341326" y="1359163"/>
                </a:cubicBezTo>
                <a:cubicBezTo>
                  <a:pt x="1338597" y="1348249"/>
                  <a:pt x="1338834" y="1342403"/>
                  <a:pt x="1330624" y="1334192"/>
                </a:cubicBezTo>
                <a:cubicBezTo>
                  <a:pt x="1321934" y="1325502"/>
                  <a:pt x="1317115" y="1326765"/>
                  <a:pt x="1305652" y="1323490"/>
                </a:cubicBezTo>
                <a:cubicBezTo>
                  <a:pt x="1269777" y="1313241"/>
                  <a:pt x="1325356" y="1327526"/>
                  <a:pt x="1280681" y="1316355"/>
                </a:cubicBezTo>
                <a:cubicBezTo>
                  <a:pt x="1279492" y="1312788"/>
                  <a:pt x="1277507" y="1309393"/>
                  <a:pt x="1277113" y="1305653"/>
                </a:cubicBezTo>
                <a:cubicBezTo>
                  <a:pt x="1276503" y="1299861"/>
                  <a:pt x="1278944" y="1255803"/>
                  <a:pt x="1269979" y="1237873"/>
                </a:cubicBezTo>
                <a:cubicBezTo>
                  <a:pt x="1268062" y="1234038"/>
                  <a:pt x="1265876" y="1230203"/>
                  <a:pt x="1262844" y="1227171"/>
                </a:cubicBezTo>
                <a:cubicBezTo>
                  <a:pt x="1259812" y="1224140"/>
                  <a:pt x="1255709" y="1222415"/>
                  <a:pt x="1252142" y="1220037"/>
                </a:cubicBezTo>
                <a:cubicBezTo>
                  <a:pt x="1249764" y="1216469"/>
                  <a:pt x="1248234" y="1212158"/>
                  <a:pt x="1245007" y="1209334"/>
                </a:cubicBezTo>
                <a:cubicBezTo>
                  <a:pt x="1238554" y="1203687"/>
                  <a:pt x="1230738" y="1199821"/>
                  <a:pt x="1223603" y="1195065"/>
                </a:cubicBezTo>
                <a:cubicBezTo>
                  <a:pt x="1220036" y="1192687"/>
                  <a:pt x="1215933" y="1190962"/>
                  <a:pt x="1212901" y="1187930"/>
                </a:cubicBezTo>
                <a:cubicBezTo>
                  <a:pt x="1196135" y="1171164"/>
                  <a:pt x="1206398" y="1180028"/>
                  <a:pt x="1180795" y="1162959"/>
                </a:cubicBezTo>
                <a:lnTo>
                  <a:pt x="1170093" y="1155824"/>
                </a:lnTo>
                <a:cubicBezTo>
                  <a:pt x="1166526" y="1153446"/>
                  <a:pt x="1163459" y="1150045"/>
                  <a:pt x="1159391" y="1148689"/>
                </a:cubicBezTo>
                <a:lnTo>
                  <a:pt x="1148688" y="1145122"/>
                </a:lnTo>
                <a:cubicBezTo>
                  <a:pt x="1145121" y="1142744"/>
                  <a:pt x="1142273" y="1137987"/>
                  <a:pt x="1137986" y="1137987"/>
                </a:cubicBezTo>
                <a:cubicBezTo>
                  <a:pt x="1132151" y="1137987"/>
                  <a:pt x="1119650" y="1153779"/>
                  <a:pt x="1116582" y="1155824"/>
                </a:cubicBezTo>
                <a:cubicBezTo>
                  <a:pt x="1113453" y="1157910"/>
                  <a:pt x="1109447" y="1158202"/>
                  <a:pt x="1105880" y="1159391"/>
                </a:cubicBezTo>
                <a:cubicBezTo>
                  <a:pt x="1093989" y="1158202"/>
                  <a:pt x="1081851" y="1158511"/>
                  <a:pt x="1070207" y="1155824"/>
                </a:cubicBezTo>
                <a:cubicBezTo>
                  <a:pt x="1066029" y="1154860"/>
                  <a:pt x="1063340" y="1150606"/>
                  <a:pt x="1059505" y="1148689"/>
                </a:cubicBezTo>
                <a:cubicBezTo>
                  <a:pt x="1056141" y="1147007"/>
                  <a:pt x="1052370" y="1146311"/>
                  <a:pt x="1048802" y="1145122"/>
                </a:cubicBezTo>
                <a:cubicBezTo>
                  <a:pt x="1045235" y="1142744"/>
                  <a:pt x="1041394" y="1140732"/>
                  <a:pt x="1038100" y="1137987"/>
                </a:cubicBezTo>
                <a:cubicBezTo>
                  <a:pt x="1034224" y="1134757"/>
                  <a:pt x="1032412" y="1127842"/>
                  <a:pt x="1027398" y="1127285"/>
                </a:cubicBezTo>
                <a:cubicBezTo>
                  <a:pt x="1019923" y="1126455"/>
                  <a:pt x="1005994" y="1134420"/>
                  <a:pt x="1005994" y="1134420"/>
                </a:cubicBezTo>
                <a:cubicBezTo>
                  <a:pt x="1000582" y="1138028"/>
                  <a:pt x="991976" y="1145122"/>
                  <a:pt x="984590" y="1145122"/>
                </a:cubicBezTo>
                <a:cubicBezTo>
                  <a:pt x="980830" y="1145122"/>
                  <a:pt x="977455" y="1142744"/>
                  <a:pt x="973888" y="1141555"/>
                </a:cubicBezTo>
                <a:cubicBezTo>
                  <a:pt x="964921" y="1114652"/>
                  <a:pt x="977018" y="1147816"/>
                  <a:pt x="963186" y="1120151"/>
                </a:cubicBezTo>
                <a:cubicBezTo>
                  <a:pt x="961504" y="1116787"/>
                  <a:pt x="961968" y="1112385"/>
                  <a:pt x="959619" y="1109448"/>
                </a:cubicBezTo>
                <a:cubicBezTo>
                  <a:pt x="956941" y="1106100"/>
                  <a:pt x="952484" y="1104692"/>
                  <a:pt x="948917" y="1102314"/>
                </a:cubicBezTo>
                <a:cubicBezTo>
                  <a:pt x="944346" y="1103457"/>
                  <a:pt x="929062" y="1106889"/>
                  <a:pt x="923945" y="1109448"/>
                </a:cubicBezTo>
                <a:cubicBezTo>
                  <a:pt x="920110" y="1111365"/>
                  <a:pt x="916810" y="1114205"/>
                  <a:pt x="913243" y="1116583"/>
                </a:cubicBezTo>
                <a:cubicBezTo>
                  <a:pt x="903296" y="1131504"/>
                  <a:pt x="900848" y="1138208"/>
                  <a:pt x="888271" y="1148689"/>
                </a:cubicBezTo>
                <a:cubicBezTo>
                  <a:pt x="884977" y="1151434"/>
                  <a:pt x="880863" y="1153079"/>
                  <a:pt x="877569" y="1155824"/>
                </a:cubicBezTo>
                <a:cubicBezTo>
                  <a:pt x="873693" y="1159054"/>
                  <a:pt x="871065" y="1163727"/>
                  <a:pt x="866867" y="1166526"/>
                </a:cubicBezTo>
                <a:cubicBezTo>
                  <a:pt x="863738" y="1168612"/>
                  <a:pt x="859528" y="1168412"/>
                  <a:pt x="856165" y="1170094"/>
                </a:cubicBezTo>
                <a:cubicBezTo>
                  <a:pt x="852345" y="1172004"/>
                  <a:pt x="832489" y="1186473"/>
                  <a:pt x="831194" y="1187930"/>
                </a:cubicBezTo>
                <a:cubicBezTo>
                  <a:pt x="825497" y="1194339"/>
                  <a:pt x="822987" y="1203270"/>
                  <a:pt x="816924" y="1209334"/>
                </a:cubicBezTo>
                <a:cubicBezTo>
                  <a:pt x="808600" y="1217658"/>
                  <a:pt x="801747" y="1227776"/>
                  <a:pt x="791953" y="1234306"/>
                </a:cubicBezTo>
                <a:cubicBezTo>
                  <a:pt x="788386" y="1236684"/>
                  <a:pt x="784438" y="1238573"/>
                  <a:pt x="781251" y="1241441"/>
                </a:cubicBezTo>
                <a:cubicBezTo>
                  <a:pt x="772501" y="1249316"/>
                  <a:pt x="766073" y="1259882"/>
                  <a:pt x="756279" y="1266412"/>
                </a:cubicBezTo>
                <a:lnTo>
                  <a:pt x="724173" y="1287816"/>
                </a:lnTo>
                <a:lnTo>
                  <a:pt x="713471" y="1294951"/>
                </a:lnTo>
                <a:cubicBezTo>
                  <a:pt x="709904" y="1297329"/>
                  <a:pt x="705801" y="1299054"/>
                  <a:pt x="702769" y="1302086"/>
                </a:cubicBezTo>
                <a:cubicBezTo>
                  <a:pt x="693534" y="1311321"/>
                  <a:pt x="683466" y="1322789"/>
                  <a:pt x="670663" y="1327057"/>
                </a:cubicBezTo>
                <a:lnTo>
                  <a:pt x="659961" y="1330625"/>
                </a:lnTo>
                <a:cubicBezTo>
                  <a:pt x="644502" y="1329436"/>
                  <a:pt x="628853" y="1329751"/>
                  <a:pt x="613585" y="1327057"/>
                </a:cubicBezTo>
                <a:cubicBezTo>
                  <a:pt x="608348" y="1326133"/>
                  <a:pt x="603076" y="1323683"/>
                  <a:pt x="599316" y="1319923"/>
                </a:cubicBezTo>
                <a:cubicBezTo>
                  <a:pt x="593252" y="1313859"/>
                  <a:pt x="593592" y="1299230"/>
                  <a:pt x="585046" y="1298518"/>
                </a:cubicBezTo>
                <a:lnTo>
                  <a:pt x="542238" y="1294951"/>
                </a:lnTo>
                <a:cubicBezTo>
                  <a:pt x="541049" y="1291384"/>
                  <a:pt x="538971" y="1287997"/>
                  <a:pt x="538671" y="1284249"/>
                </a:cubicBezTo>
                <a:cubicBezTo>
                  <a:pt x="537553" y="1270274"/>
                  <a:pt x="549197" y="1216294"/>
                  <a:pt x="527968" y="1195065"/>
                </a:cubicBezTo>
                <a:cubicBezTo>
                  <a:pt x="524936" y="1192033"/>
                  <a:pt x="520833" y="1190308"/>
                  <a:pt x="517266" y="1187930"/>
                </a:cubicBezTo>
                <a:cubicBezTo>
                  <a:pt x="500199" y="1162328"/>
                  <a:pt x="509060" y="1172589"/>
                  <a:pt x="492295" y="1155824"/>
                </a:cubicBezTo>
                <a:cubicBezTo>
                  <a:pt x="485351" y="1134989"/>
                  <a:pt x="494162" y="1154124"/>
                  <a:pt x="478025" y="1137987"/>
                </a:cubicBezTo>
                <a:cubicBezTo>
                  <a:pt x="474993" y="1134955"/>
                  <a:pt x="473923" y="1130317"/>
                  <a:pt x="470891" y="1127285"/>
                </a:cubicBezTo>
                <a:cubicBezTo>
                  <a:pt x="465851" y="1122245"/>
                  <a:pt x="451512" y="1115812"/>
                  <a:pt x="445919" y="1113016"/>
                </a:cubicBezTo>
                <a:cubicBezTo>
                  <a:pt x="435217" y="1114205"/>
                  <a:pt x="424259" y="1113971"/>
                  <a:pt x="413813" y="1116583"/>
                </a:cubicBezTo>
                <a:cubicBezTo>
                  <a:pt x="409654" y="1117623"/>
                  <a:pt x="406834" y="1121591"/>
                  <a:pt x="403111" y="1123718"/>
                </a:cubicBezTo>
                <a:cubicBezTo>
                  <a:pt x="390767" y="1130772"/>
                  <a:pt x="390148" y="1130418"/>
                  <a:pt x="378140" y="1134420"/>
                </a:cubicBezTo>
                <a:cubicBezTo>
                  <a:pt x="373383" y="1137987"/>
                  <a:pt x="369188" y="1142463"/>
                  <a:pt x="363870" y="1145122"/>
                </a:cubicBezTo>
                <a:cubicBezTo>
                  <a:pt x="359485" y="1147314"/>
                  <a:pt x="354297" y="1147280"/>
                  <a:pt x="349601" y="1148689"/>
                </a:cubicBezTo>
                <a:cubicBezTo>
                  <a:pt x="342398" y="1150850"/>
                  <a:pt x="335332" y="1153446"/>
                  <a:pt x="328197" y="1155824"/>
                </a:cubicBezTo>
                <a:cubicBezTo>
                  <a:pt x="317495" y="1154635"/>
                  <a:pt x="306537" y="1154869"/>
                  <a:pt x="296090" y="1152257"/>
                </a:cubicBezTo>
                <a:cubicBezTo>
                  <a:pt x="265760" y="1144675"/>
                  <a:pt x="310215" y="1140157"/>
                  <a:pt x="267551" y="1148689"/>
                </a:cubicBezTo>
                <a:cubicBezTo>
                  <a:pt x="252158" y="1158951"/>
                  <a:pt x="240928" y="1167078"/>
                  <a:pt x="221176" y="1173661"/>
                </a:cubicBezTo>
                <a:lnTo>
                  <a:pt x="210474" y="1177228"/>
                </a:lnTo>
                <a:cubicBezTo>
                  <a:pt x="202867" y="1176721"/>
                  <a:pt x="159801" y="1182775"/>
                  <a:pt x="146261" y="1166526"/>
                </a:cubicBezTo>
                <a:cubicBezTo>
                  <a:pt x="142857" y="1162441"/>
                  <a:pt x="141505" y="1157013"/>
                  <a:pt x="139127" y="1152257"/>
                </a:cubicBezTo>
                <a:cubicBezTo>
                  <a:pt x="137992" y="1139772"/>
                  <a:pt x="137929" y="1105868"/>
                  <a:pt x="128425" y="1091612"/>
                </a:cubicBezTo>
                <a:cubicBezTo>
                  <a:pt x="123668" y="1084477"/>
                  <a:pt x="121290" y="1074965"/>
                  <a:pt x="114155" y="1070208"/>
                </a:cubicBezTo>
                <a:cubicBezTo>
                  <a:pt x="110588" y="1067830"/>
                  <a:pt x="106942" y="1065565"/>
                  <a:pt x="103453" y="1063073"/>
                </a:cubicBezTo>
                <a:cubicBezTo>
                  <a:pt x="98615" y="1059617"/>
                  <a:pt x="94502" y="1055030"/>
                  <a:pt x="89184" y="1052371"/>
                </a:cubicBezTo>
                <a:cubicBezTo>
                  <a:pt x="82457" y="1049008"/>
                  <a:pt x="67780" y="1045236"/>
                  <a:pt x="67780" y="1045236"/>
                </a:cubicBezTo>
                <a:cubicBezTo>
                  <a:pt x="64212" y="1041669"/>
                  <a:pt x="57980" y="1039498"/>
                  <a:pt x="57077" y="1034534"/>
                </a:cubicBezTo>
                <a:cubicBezTo>
                  <a:pt x="53030" y="1012274"/>
                  <a:pt x="55470" y="989294"/>
                  <a:pt x="53510" y="966754"/>
                </a:cubicBezTo>
                <a:cubicBezTo>
                  <a:pt x="53085" y="961870"/>
                  <a:pt x="51874" y="956991"/>
                  <a:pt x="49943" y="952485"/>
                </a:cubicBezTo>
                <a:cubicBezTo>
                  <a:pt x="48254" y="948544"/>
                  <a:pt x="45840" y="944815"/>
                  <a:pt x="42808" y="941783"/>
                </a:cubicBezTo>
                <a:cubicBezTo>
                  <a:pt x="35892" y="934867"/>
                  <a:pt x="30109" y="933983"/>
                  <a:pt x="21404" y="931081"/>
                </a:cubicBezTo>
                <a:lnTo>
                  <a:pt x="0" y="952485"/>
                </a:lnTo>
                <a:close/>
              </a:path>
            </a:pathLst>
          </a:custGeom>
          <a:gradFill>
            <a:gsLst>
              <a:gs pos="0">
                <a:srgbClr val="ffff00"/>
              </a:gs>
              <a:gs pos="100000">
                <a:srgbClr val="800000"/>
              </a:gs>
            </a:gsLst>
            <a:lin ang="0"/>
          </a:gradFill>
          <a:ln w="6480">
            <a:solidFill>
              <a:srgbClr val="fffff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7" name="CustomShape 10"/>
          <p:cNvSpPr/>
          <p:nvPr/>
        </p:nvSpPr>
        <p:spPr>
          <a:xfrm>
            <a:off x="6120000" y="4104000"/>
            <a:ext cx="2014920" cy="1366920"/>
          </a:xfrm>
          <a:custGeom>
            <a:avLst/>
            <a:gdLst/>
            <a:ahLst/>
            <a:rect l="l" t="t" r="r" b="b"/>
            <a:pathLst>
              <a:path w="1958478" h="1426943">
                <a:moveTo>
                  <a:pt x="952484" y="42808"/>
                </a:moveTo>
                <a:cubicBezTo>
                  <a:pt x="952484" y="41024"/>
                  <a:pt x="934402" y="24972"/>
                  <a:pt x="923945" y="24972"/>
                </a:cubicBezTo>
                <a:cubicBezTo>
                  <a:pt x="919042" y="24972"/>
                  <a:pt x="914432" y="27350"/>
                  <a:pt x="909675" y="28539"/>
                </a:cubicBezTo>
                <a:cubicBezTo>
                  <a:pt x="902955" y="35259"/>
                  <a:pt x="897210" y="42403"/>
                  <a:pt x="888271" y="46376"/>
                </a:cubicBezTo>
                <a:cubicBezTo>
                  <a:pt x="881399" y="49430"/>
                  <a:pt x="874002" y="51132"/>
                  <a:pt x="866867" y="53510"/>
                </a:cubicBezTo>
                <a:cubicBezTo>
                  <a:pt x="861822" y="55191"/>
                  <a:pt x="857354" y="58267"/>
                  <a:pt x="852598" y="60645"/>
                </a:cubicBezTo>
                <a:cubicBezTo>
                  <a:pt x="843085" y="59456"/>
                  <a:pt x="833087" y="60302"/>
                  <a:pt x="824059" y="57078"/>
                </a:cubicBezTo>
                <a:cubicBezTo>
                  <a:pt x="815984" y="54194"/>
                  <a:pt x="802655" y="42808"/>
                  <a:pt x="802655" y="42808"/>
                </a:cubicBezTo>
                <a:cubicBezTo>
                  <a:pt x="789573" y="23186"/>
                  <a:pt x="802656" y="39836"/>
                  <a:pt x="784818" y="24972"/>
                </a:cubicBezTo>
                <a:cubicBezTo>
                  <a:pt x="775217" y="16971"/>
                  <a:pt x="774802" y="12196"/>
                  <a:pt x="763414" y="7135"/>
                </a:cubicBezTo>
                <a:cubicBezTo>
                  <a:pt x="756542" y="4080"/>
                  <a:pt x="742010" y="0"/>
                  <a:pt x="742010" y="0"/>
                </a:cubicBezTo>
                <a:cubicBezTo>
                  <a:pt x="732497" y="1189"/>
                  <a:pt x="722481" y="291"/>
                  <a:pt x="713471" y="3567"/>
                </a:cubicBezTo>
                <a:cubicBezTo>
                  <a:pt x="707430" y="5764"/>
                  <a:pt x="699031" y="19877"/>
                  <a:pt x="695634" y="24972"/>
                </a:cubicBezTo>
                <a:cubicBezTo>
                  <a:pt x="691796" y="40325"/>
                  <a:pt x="690685" y="43159"/>
                  <a:pt x="688499" y="60645"/>
                </a:cubicBezTo>
                <a:cubicBezTo>
                  <a:pt x="687017" y="72503"/>
                  <a:pt x="688215" y="84828"/>
                  <a:pt x="684932" y="96319"/>
                </a:cubicBezTo>
                <a:cubicBezTo>
                  <a:pt x="683299" y="102036"/>
                  <a:pt x="677528" y="105641"/>
                  <a:pt x="674230" y="110588"/>
                </a:cubicBezTo>
                <a:cubicBezTo>
                  <a:pt x="664463" y="125239"/>
                  <a:pt x="665862" y="128988"/>
                  <a:pt x="652826" y="139127"/>
                </a:cubicBezTo>
                <a:cubicBezTo>
                  <a:pt x="646057" y="144391"/>
                  <a:pt x="638656" y="148792"/>
                  <a:pt x="631422" y="153396"/>
                </a:cubicBezTo>
                <a:cubicBezTo>
                  <a:pt x="625572" y="157119"/>
                  <a:pt x="618488" y="159196"/>
                  <a:pt x="613585" y="164099"/>
                </a:cubicBezTo>
                <a:cubicBezTo>
                  <a:pt x="610018" y="167666"/>
                  <a:pt x="606166" y="170971"/>
                  <a:pt x="602883" y="174801"/>
                </a:cubicBezTo>
                <a:cubicBezTo>
                  <a:pt x="599014" y="179315"/>
                  <a:pt x="596385" y="184866"/>
                  <a:pt x="592181" y="189070"/>
                </a:cubicBezTo>
                <a:cubicBezTo>
                  <a:pt x="589149" y="192102"/>
                  <a:pt x="585046" y="193827"/>
                  <a:pt x="581479" y="196205"/>
                </a:cubicBezTo>
                <a:cubicBezTo>
                  <a:pt x="576722" y="203340"/>
                  <a:pt x="569920" y="209474"/>
                  <a:pt x="567209" y="217609"/>
                </a:cubicBezTo>
                <a:cubicBezTo>
                  <a:pt x="562286" y="232378"/>
                  <a:pt x="565728" y="225182"/>
                  <a:pt x="556507" y="239013"/>
                </a:cubicBezTo>
                <a:cubicBezTo>
                  <a:pt x="545967" y="270632"/>
                  <a:pt x="548541" y="252942"/>
                  <a:pt x="552940" y="292523"/>
                </a:cubicBezTo>
                <a:cubicBezTo>
                  <a:pt x="551751" y="298469"/>
                  <a:pt x="551501" y="304683"/>
                  <a:pt x="549372" y="310360"/>
                </a:cubicBezTo>
                <a:cubicBezTo>
                  <a:pt x="547867" y="314374"/>
                  <a:pt x="545586" y="318384"/>
                  <a:pt x="542238" y="321062"/>
                </a:cubicBezTo>
                <a:cubicBezTo>
                  <a:pt x="537614" y="324761"/>
                  <a:pt x="510355" y="328160"/>
                  <a:pt x="510132" y="328197"/>
                </a:cubicBezTo>
                <a:cubicBezTo>
                  <a:pt x="507754" y="331764"/>
                  <a:pt x="503303" y="334622"/>
                  <a:pt x="502997" y="338899"/>
                </a:cubicBezTo>
                <a:cubicBezTo>
                  <a:pt x="501437" y="360742"/>
                  <a:pt x="505458" y="373715"/>
                  <a:pt x="510132" y="392409"/>
                </a:cubicBezTo>
                <a:cubicBezTo>
                  <a:pt x="508943" y="400733"/>
                  <a:pt x="509687" y="409574"/>
                  <a:pt x="506564" y="417381"/>
                </a:cubicBezTo>
                <a:cubicBezTo>
                  <a:pt x="504690" y="422065"/>
                  <a:pt x="499844" y="424986"/>
                  <a:pt x="495862" y="428083"/>
                </a:cubicBezTo>
                <a:cubicBezTo>
                  <a:pt x="489093" y="433347"/>
                  <a:pt x="480521" y="436289"/>
                  <a:pt x="474458" y="442352"/>
                </a:cubicBezTo>
                <a:cubicBezTo>
                  <a:pt x="470891" y="445919"/>
                  <a:pt x="466986" y="449178"/>
                  <a:pt x="463756" y="453054"/>
                </a:cubicBezTo>
                <a:cubicBezTo>
                  <a:pt x="461011" y="456348"/>
                  <a:pt x="459969" y="461078"/>
                  <a:pt x="456621" y="463756"/>
                </a:cubicBezTo>
                <a:cubicBezTo>
                  <a:pt x="453685" y="466105"/>
                  <a:pt x="449486" y="466135"/>
                  <a:pt x="445919" y="467324"/>
                </a:cubicBezTo>
                <a:cubicBezTo>
                  <a:pt x="442352" y="470891"/>
                  <a:pt x="439199" y="474929"/>
                  <a:pt x="435217" y="478026"/>
                </a:cubicBezTo>
                <a:cubicBezTo>
                  <a:pt x="409009" y="498410"/>
                  <a:pt x="415182" y="492158"/>
                  <a:pt x="378139" y="495863"/>
                </a:cubicBezTo>
                <a:cubicBezTo>
                  <a:pt x="352962" y="504255"/>
                  <a:pt x="378220" y="496744"/>
                  <a:pt x="328196" y="502997"/>
                </a:cubicBezTo>
                <a:cubicBezTo>
                  <a:pt x="322180" y="503749"/>
                  <a:pt x="316305" y="505376"/>
                  <a:pt x="310360" y="506565"/>
                </a:cubicBezTo>
                <a:cubicBezTo>
                  <a:pt x="307982" y="510132"/>
                  <a:pt x="305352" y="513544"/>
                  <a:pt x="303225" y="517267"/>
                </a:cubicBezTo>
                <a:cubicBezTo>
                  <a:pt x="300587" y="521884"/>
                  <a:pt x="299850" y="527776"/>
                  <a:pt x="296090" y="531536"/>
                </a:cubicBezTo>
                <a:cubicBezTo>
                  <a:pt x="290027" y="537599"/>
                  <a:pt x="274686" y="545806"/>
                  <a:pt x="274686" y="545806"/>
                </a:cubicBezTo>
                <a:cubicBezTo>
                  <a:pt x="261606" y="544617"/>
                  <a:pt x="248288" y="544990"/>
                  <a:pt x="235445" y="542238"/>
                </a:cubicBezTo>
                <a:cubicBezTo>
                  <a:pt x="231253" y="541340"/>
                  <a:pt x="228661" y="536845"/>
                  <a:pt x="224743" y="535104"/>
                </a:cubicBezTo>
                <a:cubicBezTo>
                  <a:pt x="217871" y="532050"/>
                  <a:pt x="203339" y="527969"/>
                  <a:pt x="203339" y="527969"/>
                </a:cubicBezTo>
                <a:cubicBezTo>
                  <a:pt x="199772" y="530347"/>
                  <a:pt x="195315" y="531756"/>
                  <a:pt x="192637" y="535104"/>
                </a:cubicBezTo>
                <a:cubicBezTo>
                  <a:pt x="190288" y="538040"/>
                  <a:pt x="190550" y="542350"/>
                  <a:pt x="189069" y="545806"/>
                </a:cubicBezTo>
                <a:cubicBezTo>
                  <a:pt x="187694" y="549014"/>
                  <a:pt x="178696" y="567660"/>
                  <a:pt x="174800" y="570777"/>
                </a:cubicBezTo>
                <a:cubicBezTo>
                  <a:pt x="171864" y="573126"/>
                  <a:pt x="167665" y="573156"/>
                  <a:pt x="164098" y="574345"/>
                </a:cubicBezTo>
                <a:cubicBezTo>
                  <a:pt x="160531" y="573156"/>
                  <a:pt x="156525" y="572863"/>
                  <a:pt x="153396" y="570777"/>
                </a:cubicBezTo>
                <a:cubicBezTo>
                  <a:pt x="135864" y="559088"/>
                  <a:pt x="148721" y="562535"/>
                  <a:pt x="135559" y="549373"/>
                </a:cubicBezTo>
                <a:cubicBezTo>
                  <a:pt x="132527" y="546341"/>
                  <a:pt x="128424" y="544616"/>
                  <a:pt x="124857" y="542238"/>
                </a:cubicBezTo>
                <a:cubicBezTo>
                  <a:pt x="98612" y="547488"/>
                  <a:pt x="112064" y="542443"/>
                  <a:pt x="85616" y="560075"/>
                </a:cubicBezTo>
                <a:lnTo>
                  <a:pt x="74914" y="567210"/>
                </a:lnTo>
                <a:cubicBezTo>
                  <a:pt x="63606" y="584171"/>
                  <a:pt x="69136" y="573842"/>
                  <a:pt x="60645" y="599316"/>
                </a:cubicBezTo>
                <a:lnTo>
                  <a:pt x="57077" y="610018"/>
                </a:lnTo>
                <a:cubicBezTo>
                  <a:pt x="55888" y="623098"/>
                  <a:pt x="55367" y="636257"/>
                  <a:pt x="53510" y="649259"/>
                </a:cubicBezTo>
                <a:cubicBezTo>
                  <a:pt x="51795" y="661264"/>
                  <a:pt x="46375" y="684933"/>
                  <a:pt x="46375" y="684933"/>
                </a:cubicBezTo>
                <a:cubicBezTo>
                  <a:pt x="47564" y="695635"/>
                  <a:pt x="45801" y="707099"/>
                  <a:pt x="49943" y="717039"/>
                </a:cubicBezTo>
                <a:cubicBezTo>
                  <a:pt x="54009" y="726797"/>
                  <a:pt x="66927" y="727885"/>
                  <a:pt x="74914" y="731308"/>
                </a:cubicBezTo>
                <a:cubicBezTo>
                  <a:pt x="79802" y="733403"/>
                  <a:pt x="84856" y="735352"/>
                  <a:pt x="89184" y="738443"/>
                </a:cubicBezTo>
                <a:cubicBezTo>
                  <a:pt x="93289" y="741375"/>
                  <a:pt x="96010" y="745915"/>
                  <a:pt x="99886" y="749145"/>
                </a:cubicBezTo>
                <a:cubicBezTo>
                  <a:pt x="103180" y="751890"/>
                  <a:pt x="107021" y="753902"/>
                  <a:pt x="110588" y="756280"/>
                </a:cubicBezTo>
                <a:cubicBezTo>
                  <a:pt x="111777" y="759847"/>
                  <a:pt x="113482" y="763282"/>
                  <a:pt x="114155" y="766982"/>
                </a:cubicBezTo>
                <a:cubicBezTo>
                  <a:pt x="114402" y="768341"/>
                  <a:pt x="116175" y="798551"/>
                  <a:pt x="121290" y="806223"/>
                </a:cubicBezTo>
                <a:cubicBezTo>
                  <a:pt x="124089" y="810421"/>
                  <a:pt x="128425" y="813358"/>
                  <a:pt x="131992" y="816925"/>
                </a:cubicBezTo>
                <a:cubicBezTo>
                  <a:pt x="142900" y="849653"/>
                  <a:pt x="124668" y="798711"/>
                  <a:pt x="146261" y="841896"/>
                </a:cubicBezTo>
                <a:cubicBezTo>
                  <a:pt x="148454" y="846281"/>
                  <a:pt x="148640" y="851409"/>
                  <a:pt x="149829" y="856166"/>
                </a:cubicBezTo>
                <a:cubicBezTo>
                  <a:pt x="148640" y="865679"/>
                  <a:pt x="149537" y="875695"/>
                  <a:pt x="146261" y="884705"/>
                </a:cubicBezTo>
                <a:cubicBezTo>
                  <a:pt x="144063" y="890749"/>
                  <a:pt x="129954" y="899144"/>
                  <a:pt x="124857" y="902541"/>
                </a:cubicBezTo>
                <a:cubicBezTo>
                  <a:pt x="117645" y="913358"/>
                  <a:pt x="103913" y="933728"/>
                  <a:pt x="99886" y="941782"/>
                </a:cubicBezTo>
                <a:cubicBezTo>
                  <a:pt x="97508" y="946539"/>
                  <a:pt x="95842" y="951724"/>
                  <a:pt x="92751" y="956052"/>
                </a:cubicBezTo>
                <a:cubicBezTo>
                  <a:pt x="89819" y="960157"/>
                  <a:pt x="85279" y="962878"/>
                  <a:pt x="82049" y="966754"/>
                </a:cubicBezTo>
                <a:cubicBezTo>
                  <a:pt x="79304" y="970048"/>
                  <a:pt x="77704" y="974201"/>
                  <a:pt x="74914" y="977456"/>
                </a:cubicBezTo>
                <a:cubicBezTo>
                  <a:pt x="70536" y="982563"/>
                  <a:pt x="64681" y="986344"/>
                  <a:pt x="60645" y="991725"/>
                </a:cubicBezTo>
                <a:cubicBezTo>
                  <a:pt x="32473" y="1029288"/>
                  <a:pt x="75087" y="984418"/>
                  <a:pt x="42808" y="1016697"/>
                </a:cubicBezTo>
                <a:cubicBezTo>
                  <a:pt x="34174" y="1042602"/>
                  <a:pt x="46537" y="1009270"/>
                  <a:pt x="28538" y="1041668"/>
                </a:cubicBezTo>
                <a:cubicBezTo>
                  <a:pt x="23243" y="1051198"/>
                  <a:pt x="21529" y="1060359"/>
                  <a:pt x="17836" y="1070207"/>
                </a:cubicBezTo>
                <a:cubicBezTo>
                  <a:pt x="15388" y="1076734"/>
                  <a:pt x="9155" y="1090661"/>
                  <a:pt x="7134" y="1098746"/>
                </a:cubicBezTo>
                <a:cubicBezTo>
                  <a:pt x="-1480" y="1133199"/>
                  <a:pt x="8157" y="1102813"/>
                  <a:pt x="0" y="1127285"/>
                </a:cubicBezTo>
                <a:cubicBezTo>
                  <a:pt x="2378" y="1130852"/>
                  <a:pt x="3786" y="1135309"/>
                  <a:pt x="7134" y="1137987"/>
                </a:cubicBezTo>
                <a:cubicBezTo>
                  <a:pt x="10070" y="1140336"/>
                  <a:pt x="14165" y="1140738"/>
                  <a:pt x="17836" y="1141554"/>
                </a:cubicBezTo>
                <a:cubicBezTo>
                  <a:pt x="55507" y="1149925"/>
                  <a:pt x="25851" y="1140659"/>
                  <a:pt x="49943" y="1148689"/>
                </a:cubicBezTo>
                <a:cubicBezTo>
                  <a:pt x="53510" y="1151067"/>
                  <a:pt x="56810" y="1153907"/>
                  <a:pt x="60645" y="1155824"/>
                </a:cubicBezTo>
                <a:cubicBezTo>
                  <a:pt x="64008" y="1157506"/>
                  <a:pt x="68218" y="1157305"/>
                  <a:pt x="71347" y="1159391"/>
                </a:cubicBezTo>
                <a:cubicBezTo>
                  <a:pt x="79587" y="1164884"/>
                  <a:pt x="83920" y="1172899"/>
                  <a:pt x="89184" y="1180795"/>
                </a:cubicBezTo>
                <a:lnTo>
                  <a:pt x="96318" y="1202199"/>
                </a:lnTo>
                <a:cubicBezTo>
                  <a:pt x="98667" y="1209247"/>
                  <a:pt x="100736" y="1218575"/>
                  <a:pt x="107020" y="1223603"/>
                </a:cubicBezTo>
                <a:cubicBezTo>
                  <a:pt x="109956" y="1225952"/>
                  <a:pt x="114155" y="1225982"/>
                  <a:pt x="117722" y="1227171"/>
                </a:cubicBezTo>
                <a:cubicBezTo>
                  <a:pt x="127959" y="1224611"/>
                  <a:pt x="144718" y="1220808"/>
                  <a:pt x="153396" y="1216469"/>
                </a:cubicBezTo>
                <a:cubicBezTo>
                  <a:pt x="158152" y="1214091"/>
                  <a:pt x="162728" y="1211309"/>
                  <a:pt x="167665" y="1209334"/>
                </a:cubicBezTo>
                <a:cubicBezTo>
                  <a:pt x="174648" y="1206541"/>
                  <a:pt x="189069" y="1202199"/>
                  <a:pt x="189069" y="1202199"/>
                </a:cubicBezTo>
                <a:cubicBezTo>
                  <a:pt x="198901" y="1203428"/>
                  <a:pt x="217314" y="1203836"/>
                  <a:pt x="228310" y="1209334"/>
                </a:cubicBezTo>
                <a:cubicBezTo>
                  <a:pt x="232145" y="1211251"/>
                  <a:pt x="235289" y="1214342"/>
                  <a:pt x="239012" y="1216469"/>
                </a:cubicBezTo>
                <a:cubicBezTo>
                  <a:pt x="251350" y="1223519"/>
                  <a:pt x="251981" y="1223169"/>
                  <a:pt x="263984" y="1227171"/>
                </a:cubicBezTo>
                <a:cubicBezTo>
                  <a:pt x="277064" y="1225982"/>
                  <a:pt x="290181" y="1225138"/>
                  <a:pt x="303225" y="1223603"/>
                </a:cubicBezTo>
                <a:cubicBezTo>
                  <a:pt x="310409" y="1222758"/>
                  <a:pt x="317480" y="1221136"/>
                  <a:pt x="324629" y="1220036"/>
                </a:cubicBezTo>
                <a:cubicBezTo>
                  <a:pt x="332940" y="1218758"/>
                  <a:pt x="341277" y="1217658"/>
                  <a:pt x="349601" y="1216469"/>
                </a:cubicBezTo>
                <a:cubicBezTo>
                  <a:pt x="356574" y="1206009"/>
                  <a:pt x="357350" y="1206878"/>
                  <a:pt x="360303" y="1195065"/>
                </a:cubicBezTo>
                <a:cubicBezTo>
                  <a:pt x="360363" y="1194827"/>
                  <a:pt x="366013" y="1164992"/>
                  <a:pt x="367437" y="1162958"/>
                </a:cubicBezTo>
                <a:cubicBezTo>
                  <a:pt x="372533" y="1155678"/>
                  <a:pt x="388663" y="1139860"/>
                  <a:pt x="399544" y="1134420"/>
                </a:cubicBezTo>
                <a:cubicBezTo>
                  <a:pt x="402907" y="1132738"/>
                  <a:pt x="406679" y="1132041"/>
                  <a:pt x="410246" y="1130852"/>
                </a:cubicBezTo>
                <a:cubicBezTo>
                  <a:pt x="449820" y="1135250"/>
                  <a:pt x="432141" y="1131016"/>
                  <a:pt x="463756" y="1141554"/>
                </a:cubicBezTo>
                <a:lnTo>
                  <a:pt x="474458" y="1145122"/>
                </a:lnTo>
                <a:lnTo>
                  <a:pt x="485160" y="1148689"/>
                </a:lnTo>
                <a:cubicBezTo>
                  <a:pt x="488727" y="1151067"/>
                  <a:pt x="492027" y="1153907"/>
                  <a:pt x="495862" y="1155824"/>
                </a:cubicBezTo>
                <a:cubicBezTo>
                  <a:pt x="501564" y="1158675"/>
                  <a:pt x="515500" y="1161434"/>
                  <a:pt x="520834" y="1162958"/>
                </a:cubicBezTo>
                <a:cubicBezTo>
                  <a:pt x="550840" y="1171531"/>
                  <a:pt x="506005" y="1164399"/>
                  <a:pt x="574344" y="1170093"/>
                </a:cubicBezTo>
                <a:cubicBezTo>
                  <a:pt x="584401" y="1173445"/>
                  <a:pt x="589674" y="1173430"/>
                  <a:pt x="595748" y="1184363"/>
                </a:cubicBezTo>
                <a:cubicBezTo>
                  <a:pt x="613227" y="1215826"/>
                  <a:pt x="591501" y="1198180"/>
                  <a:pt x="613585" y="1212901"/>
                </a:cubicBezTo>
                <a:cubicBezTo>
                  <a:pt x="633869" y="1211057"/>
                  <a:pt x="651486" y="1205710"/>
                  <a:pt x="670663" y="1212901"/>
                </a:cubicBezTo>
                <a:cubicBezTo>
                  <a:pt x="674677" y="1214406"/>
                  <a:pt x="677798" y="1217658"/>
                  <a:pt x="681365" y="1220036"/>
                </a:cubicBezTo>
                <a:cubicBezTo>
                  <a:pt x="698753" y="1246120"/>
                  <a:pt x="677522" y="1213312"/>
                  <a:pt x="695634" y="1245008"/>
                </a:cubicBezTo>
                <a:cubicBezTo>
                  <a:pt x="697761" y="1248731"/>
                  <a:pt x="700391" y="1252143"/>
                  <a:pt x="702769" y="1255710"/>
                </a:cubicBezTo>
                <a:cubicBezTo>
                  <a:pt x="703958" y="1259277"/>
                  <a:pt x="703677" y="1263753"/>
                  <a:pt x="706336" y="1266412"/>
                </a:cubicBezTo>
                <a:cubicBezTo>
                  <a:pt x="708995" y="1269071"/>
                  <a:pt x="713278" y="1269979"/>
                  <a:pt x="717038" y="1269979"/>
                </a:cubicBezTo>
                <a:cubicBezTo>
                  <a:pt x="725652" y="1269979"/>
                  <a:pt x="737130" y="1265660"/>
                  <a:pt x="745577" y="1262844"/>
                </a:cubicBezTo>
                <a:cubicBezTo>
                  <a:pt x="757468" y="1264033"/>
                  <a:pt x="769505" y="1264210"/>
                  <a:pt x="781251" y="1266412"/>
                </a:cubicBezTo>
                <a:cubicBezTo>
                  <a:pt x="788643" y="1267798"/>
                  <a:pt x="802655" y="1273546"/>
                  <a:pt x="802655" y="1273546"/>
                </a:cubicBezTo>
                <a:cubicBezTo>
                  <a:pt x="827281" y="1298174"/>
                  <a:pt x="800828" y="1267151"/>
                  <a:pt x="816924" y="1323489"/>
                </a:cubicBezTo>
                <a:cubicBezTo>
                  <a:pt x="819793" y="1333532"/>
                  <a:pt x="833713" y="1336980"/>
                  <a:pt x="841896" y="1337759"/>
                </a:cubicBezTo>
                <a:cubicBezTo>
                  <a:pt x="862055" y="1339679"/>
                  <a:pt x="882326" y="1340137"/>
                  <a:pt x="902541" y="1341326"/>
                </a:cubicBezTo>
                <a:cubicBezTo>
                  <a:pt x="906108" y="1342515"/>
                  <a:pt x="910894" y="1341958"/>
                  <a:pt x="913243" y="1344894"/>
                </a:cubicBezTo>
                <a:cubicBezTo>
                  <a:pt x="916306" y="1348722"/>
                  <a:pt x="916810" y="1354260"/>
                  <a:pt x="916810" y="1359163"/>
                </a:cubicBezTo>
                <a:cubicBezTo>
                  <a:pt x="916810" y="1375564"/>
                  <a:pt x="914069" y="1381656"/>
                  <a:pt x="909675" y="1394837"/>
                </a:cubicBezTo>
                <a:cubicBezTo>
                  <a:pt x="910864" y="1398404"/>
                  <a:pt x="910584" y="1402880"/>
                  <a:pt x="913243" y="1405539"/>
                </a:cubicBezTo>
                <a:cubicBezTo>
                  <a:pt x="920378" y="1412673"/>
                  <a:pt x="927512" y="1407917"/>
                  <a:pt x="934647" y="1405539"/>
                </a:cubicBezTo>
                <a:cubicBezTo>
                  <a:pt x="938214" y="1403161"/>
                  <a:pt x="942317" y="1401436"/>
                  <a:pt x="945349" y="1398404"/>
                </a:cubicBezTo>
                <a:cubicBezTo>
                  <a:pt x="948381" y="1395372"/>
                  <a:pt x="949136" y="1390380"/>
                  <a:pt x="952484" y="1387702"/>
                </a:cubicBezTo>
                <a:cubicBezTo>
                  <a:pt x="955420" y="1385353"/>
                  <a:pt x="959619" y="1385324"/>
                  <a:pt x="963186" y="1384135"/>
                </a:cubicBezTo>
                <a:cubicBezTo>
                  <a:pt x="966753" y="1381757"/>
                  <a:pt x="970053" y="1378918"/>
                  <a:pt x="973888" y="1377000"/>
                </a:cubicBezTo>
                <a:cubicBezTo>
                  <a:pt x="995617" y="1366135"/>
                  <a:pt x="1033908" y="1376172"/>
                  <a:pt x="1048802" y="1377000"/>
                </a:cubicBezTo>
                <a:cubicBezTo>
                  <a:pt x="1050709" y="1377477"/>
                  <a:pt x="1070700" y="1382086"/>
                  <a:pt x="1073774" y="1384135"/>
                </a:cubicBezTo>
                <a:cubicBezTo>
                  <a:pt x="1100492" y="1401948"/>
                  <a:pt x="1069734" y="1389924"/>
                  <a:pt x="1095178" y="1398404"/>
                </a:cubicBezTo>
                <a:lnTo>
                  <a:pt x="1127284" y="1419808"/>
                </a:lnTo>
                <a:lnTo>
                  <a:pt x="1137986" y="1426943"/>
                </a:lnTo>
                <a:cubicBezTo>
                  <a:pt x="1148757" y="1423352"/>
                  <a:pt x="1152358" y="1423924"/>
                  <a:pt x="1159390" y="1412673"/>
                </a:cubicBezTo>
                <a:cubicBezTo>
                  <a:pt x="1162784" y="1407243"/>
                  <a:pt x="1163661" y="1400564"/>
                  <a:pt x="1166525" y="1394837"/>
                </a:cubicBezTo>
                <a:cubicBezTo>
                  <a:pt x="1169428" y="1389031"/>
                  <a:pt x="1178902" y="1376466"/>
                  <a:pt x="1184362" y="1373432"/>
                </a:cubicBezTo>
                <a:cubicBezTo>
                  <a:pt x="1190936" y="1369780"/>
                  <a:pt x="1198470" y="1368122"/>
                  <a:pt x="1205766" y="1366298"/>
                </a:cubicBezTo>
                <a:cubicBezTo>
                  <a:pt x="1210522" y="1365109"/>
                  <a:pt x="1215227" y="1363692"/>
                  <a:pt x="1220035" y="1362730"/>
                </a:cubicBezTo>
                <a:cubicBezTo>
                  <a:pt x="1263793" y="1353978"/>
                  <a:pt x="1222550" y="1363885"/>
                  <a:pt x="1255709" y="1355596"/>
                </a:cubicBezTo>
                <a:cubicBezTo>
                  <a:pt x="1273546" y="1356785"/>
                  <a:pt x="1291423" y="1357468"/>
                  <a:pt x="1309219" y="1359163"/>
                </a:cubicBezTo>
                <a:cubicBezTo>
                  <a:pt x="1323353" y="1360509"/>
                  <a:pt x="1331813" y="1363027"/>
                  <a:pt x="1344893" y="1366298"/>
                </a:cubicBezTo>
                <a:cubicBezTo>
                  <a:pt x="1349649" y="1363920"/>
                  <a:pt x="1355402" y="1362923"/>
                  <a:pt x="1359162" y="1359163"/>
                </a:cubicBezTo>
                <a:cubicBezTo>
                  <a:pt x="1366381" y="1351944"/>
                  <a:pt x="1360726" y="1332271"/>
                  <a:pt x="1359162" y="1327057"/>
                </a:cubicBezTo>
                <a:cubicBezTo>
                  <a:pt x="1354989" y="1313147"/>
                  <a:pt x="1348936" y="1310694"/>
                  <a:pt x="1341326" y="1298518"/>
                </a:cubicBezTo>
                <a:cubicBezTo>
                  <a:pt x="1338507" y="1294009"/>
                  <a:pt x="1335873" y="1289294"/>
                  <a:pt x="1334191" y="1284249"/>
                </a:cubicBezTo>
                <a:cubicBezTo>
                  <a:pt x="1331090" y="1274946"/>
                  <a:pt x="1327056" y="1255710"/>
                  <a:pt x="1327056" y="1255710"/>
                </a:cubicBezTo>
                <a:cubicBezTo>
                  <a:pt x="1324758" y="1225827"/>
                  <a:pt x="1319921" y="1167831"/>
                  <a:pt x="1319921" y="1141554"/>
                </a:cubicBezTo>
                <a:cubicBezTo>
                  <a:pt x="1319921" y="1108237"/>
                  <a:pt x="1320473" y="1074848"/>
                  <a:pt x="1323489" y="1041668"/>
                </a:cubicBezTo>
                <a:cubicBezTo>
                  <a:pt x="1324069" y="1035291"/>
                  <a:pt x="1327557" y="1029453"/>
                  <a:pt x="1330623" y="1023832"/>
                </a:cubicBezTo>
                <a:cubicBezTo>
                  <a:pt x="1334729" y="1016304"/>
                  <a:pt x="1340136" y="1009562"/>
                  <a:pt x="1344893" y="1002427"/>
                </a:cubicBezTo>
                <a:cubicBezTo>
                  <a:pt x="1347271" y="998860"/>
                  <a:pt x="1348461" y="994103"/>
                  <a:pt x="1352028" y="991725"/>
                </a:cubicBezTo>
                <a:lnTo>
                  <a:pt x="1373432" y="977456"/>
                </a:lnTo>
                <a:cubicBezTo>
                  <a:pt x="1376999" y="975078"/>
                  <a:pt x="1380704" y="972894"/>
                  <a:pt x="1384134" y="970321"/>
                </a:cubicBezTo>
                <a:cubicBezTo>
                  <a:pt x="1388890" y="966754"/>
                  <a:pt x="1393565" y="963075"/>
                  <a:pt x="1398403" y="959619"/>
                </a:cubicBezTo>
                <a:cubicBezTo>
                  <a:pt x="1401892" y="957127"/>
                  <a:pt x="1405811" y="955229"/>
                  <a:pt x="1409105" y="952484"/>
                </a:cubicBezTo>
                <a:cubicBezTo>
                  <a:pt x="1423177" y="940757"/>
                  <a:pt x="1417925" y="936977"/>
                  <a:pt x="1441212" y="934648"/>
                </a:cubicBezTo>
                <a:lnTo>
                  <a:pt x="1476885" y="931080"/>
                </a:lnTo>
                <a:cubicBezTo>
                  <a:pt x="1484020" y="926324"/>
                  <a:pt x="1493532" y="923946"/>
                  <a:pt x="1498289" y="916811"/>
                </a:cubicBezTo>
                <a:cubicBezTo>
                  <a:pt x="1500667" y="913244"/>
                  <a:pt x="1502902" y="909576"/>
                  <a:pt x="1505424" y="906109"/>
                </a:cubicBezTo>
                <a:cubicBezTo>
                  <a:pt x="1512418" y="896492"/>
                  <a:pt x="1520232" y="887464"/>
                  <a:pt x="1526828" y="877570"/>
                </a:cubicBezTo>
                <a:cubicBezTo>
                  <a:pt x="1531585" y="870435"/>
                  <a:pt x="1534238" y="861311"/>
                  <a:pt x="1541098" y="856166"/>
                </a:cubicBezTo>
                <a:cubicBezTo>
                  <a:pt x="1545854" y="852599"/>
                  <a:pt x="1551163" y="849668"/>
                  <a:pt x="1555367" y="845464"/>
                </a:cubicBezTo>
                <a:cubicBezTo>
                  <a:pt x="1567850" y="832981"/>
                  <a:pt x="1571345" y="818280"/>
                  <a:pt x="1591040" y="813357"/>
                </a:cubicBezTo>
                <a:cubicBezTo>
                  <a:pt x="1623804" y="805167"/>
                  <a:pt x="1600417" y="810096"/>
                  <a:pt x="1662388" y="806223"/>
                </a:cubicBezTo>
                <a:cubicBezTo>
                  <a:pt x="1688643" y="808411"/>
                  <a:pt x="1700724" y="807779"/>
                  <a:pt x="1723033" y="813357"/>
                </a:cubicBezTo>
                <a:cubicBezTo>
                  <a:pt x="1726681" y="814269"/>
                  <a:pt x="1730168" y="815736"/>
                  <a:pt x="1733735" y="816925"/>
                </a:cubicBezTo>
                <a:cubicBezTo>
                  <a:pt x="1740870" y="815736"/>
                  <a:pt x="1749213" y="817505"/>
                  <a:pt x="1755139" y="813357"/>
                </a:cubicBezTo>
                <a:cubicBezTo>
                  <a:pt x="1762164" y="808440"/>
                  <a:pt x="1764652" y="799088"/>
                  <a:pt x="1769408" y="791953"/>
                </a:cubicBezTo>
                <a:lnTo>
                  <a:pt x="1776543" y="781251"/>
                </a:lnTo>
                <a:cubicBezTo>
                  <a:pt x="1778921" y="777684"/>
                  <a:pt x="1780111" y="772927"/>
                  <a:pt x="1783678" y="770549"/>
                </a:cubicBezTo>
                <a:cubicBezTo>
                  <a:pt x="1787245" y="768171"/>
                  <a:pt x="1790462" y="765155"/>
                  <a:pt x="1794380" y="763414"/>
                </a:cubicBezTo>
                <a:cubicBezTo>
                  <a:pt x="1801252" y="760360"/>
                  <a:pt x="1815784" y="756280"/>
                  <a:pt x="1815784" y="756280"/>
                </a:cubicBezTo>
                <a:cubicBezTo>
                  <a:pt x="1826931" y="711684"/>
                  <a:pt x="1812686" y="767122"/>
                  <a:pt x="1822919" y="731308"/>
                </a:cubicBezTo>
                <a:cubicBezTo>
                  <a:pt x="1826195" y="719844"/>
                  <a:pt x="1824931" y="715027"/>
                  <a:pt x="1833621" y="706337"/>
                </a:cubicBezTo>
                <a:cubicBezTo>
                  <a:pt x="1840537" y="699421"/>
                  <a:pt x="1846320" y="698537"/>
                  <a:pt x="1855025" y="695635"/>
                </a:cubicBezTo>
                <a:cubicBezTo>
                  <a:pt x="1858592" y="693257"/>
                  <a:pt x="1861892" y="690417"/>
                  <a:pt x="1865727" y="688500"/>
                </a:cubicBezTo>
                <a:cubicBezTo>
                  <a:pt x="1869090" y="686818"/>
                  <a:pt x="1873300" y="687019"/>
                  <a:pt x="1876429" y="684933"/>
                </a:cubicBezTo>
                <a:cubicBezTo>
                  <a:pt x="1880627" y="682135"/>
                  <a:pt x="1882933" y="677030"/>
                  <a:pt x="1887131" y="674231"/>
                </a:cubicBezTo>
                <a:cubicBezTo>
                  <a:pt x="1890260" y="672145"/>
                  <a:pt x="1894470" y="672345"/>
                  <a:pt x="1897833" y="670663"/>
                </a:cubicBezTo>
                <a:cubicBezTo>
                  <a:pt x="1901668" y="668745"/>
                  <a:pt x="1904968" y="665906"/>
                  <a:pt x="1908535" y="663528"/>
                </a:cubicBezTo>
                <a:cubicBezTo>
                  <a:pt x="1913292" y="656393"/>
                  <a:pt x="1920094" y="650259"/>
                  <a:pt x="1922805" y="642124"/>
                </a:cubicBezTo>
                <a:cubicBezTo>
                  <a:pt x="1923994" y="638557"/>
                  <a:pt x="1925460" y="635070"/>
                  <a:pt x="1926372" y="631422"/>
                </a:cubicBezTo>
                <a:cubicBezTo>
                  <a:pt x="1927842" y="625540"/>
                  <a:pt x="1927810" y="619262"/>
                  <a:pt x="1929939" y="613585"/>
                </a:cubicBezTo>
                <a:cubicBezTo>
                  <a:pt x="1931444" y="609571"/>
                  <a:pt x="1934696" y="606450"/>
                  <a:pt x="1937074" y="602883"/>
                </a:cubicBezTo>
                <a:cubicBezTo>
                  <a:pt x="1938263" y="598127"/>
                  <a:pt x="1939232" y="593310"/>
                  <a:pt x="1940641" y="588614"/>
                </a:cubicBezTo>
                <a:cubicBezTo>
                  <a:pt x="1943883" y="577809"/>
                  <a:pt x="1947776" y="567210"/>
                  <a:pt x="1951343" y="556508"/>
                </a:cubicBezTo>
                <a:lnTo>
                  <a:pt x="1954911" y="545806"/>
                </a:lnTo>
                <a:lnTo>
                  <a:pt x="1958478" y="535104"/>
                </a:lnTo>
                <a:cubicBezTo>
                  <a:pt x="1957289" y="527969"/>
                  <a:pt x="1957198" y="520561"/>
                  <a:pt x="1954911" y="513699"/>
                </a:cubicBezTo>
                <a:cubicBezTo>
                  <a:pt x="1953555" y="509632"/>
                  <a:pt x="1950023" y="506648"/>
                  <a:pt x="1947776" y="502997"/>
                </a:cubicBezTo>
                <a:cubicBezTo>
                  <a:pt x="1916296" y="451843"/>
                  <a:pt x="1936498" y="482512"/>
                  <a:pt x="1919237" y="456622"/>
                </a:cubicBezTo>
                <a:cubicBezTo>
                  <a:pt x="1918048" y="453055"/>
                  <a:pt x="1915670" y="449680"/>
                  <a:pt x="1915670" y="445920"/>
                </a:cubicBezTo>
                <a:cubicBezTo>
                  <a:pt x="1915670" y="429214"/>
                  <a:pt x="1919047" y="418142"/>
                  <a:pt x="1922805" y="403111"/>
                </a:cubicBezTo>
                <a:cubicBezTo>
                  <a:pt x="1919238" y="398355"/>
                  <a:pt x="1917050" y="392140"/>
                  <a:pt x="1912103" y="388842"/>
                </a:cubicBezTo>
                <a:cubicBezTo>
                  <a:pt x="1905845" y="384670"/>
                  <a:pt x="1897833" y="384085"/>
                  <a:pt x="1890698" y="381707"/>
                </a:cubicBezTo>
                <a:cubicBezTo>
                  <a:pt x="1870903" y="375109"/>
                  <a:pt x="1883722" y="378606"/>
                  <a:pt x="1851457" y="374573"/>
                </a:cubicBezTo>
                <a:cubicBezTo>
                  <a:pt x="1847890" y="373384"/>
                  <a:pt x="1844455" y="371678"/>
                  <a:pt x="1840755" y="371005"/>
                </a:cubicBezTo>
                <a:cubicBezTo>
                  <a:pt x="1831323" y="369290"/>
                  <a:pt x="1820977" y="371331"/>
                  <a:pt x="1812217" y="367438"/>
                </a:cubicBezTo>
                <a:cubicBezTo>
                  <a:pt x="1808781" y="365911"/>
                  <a:pt x="1810331" y="360099"/>
                  <a:pt x="1808649" y="356736"/>
                </a:cubicBezTo>
                <a:cubicBezTo>
                  <a:pt x="1806732" y="352901"/>
                  <a:pt x="1803893" y="349601"/>
                  <a:pt x="1801515" y="346034"/>
                </a:cubicBezTo>
                <a:cubicBezTo>
                  <a:pt x="1795569" y="348412"/>
                  <a:pt x="1789108" y="349774"/>
                  <a:pt x="1783678" y="353168"/>
                </a:cubicBezTo>
                <a:cubicBezTo>
                  <a:pt x="1759923" y="368014"/>
                  <a:pt x="1785028" y="358953"/>
                  <a:pt x="1765841" y="378140"/>
                </a:cubicBezTo>
                <a:cubicBezTo>
                  <a:pt x="1763182" y="380799"/>
                  <a:pt x="1758706" y="380518"/>
                  <a:pt x="1755139" y="381707"/>
                </a:cubicBezTo>
                <a:cubicBezTo>
                  <a:pt x="1744439" y="379924"/>
                  <a:pt x="1721754" y="377287"/>
                  <a:pt x="1712331" y="371005"/>
                </a:cubicBezTo>
                <a:lnTo>
                  <a:pt x="1701629" y="363870"/>
                </a:lnTo>
                <a:lnTo>
                  <a:pt x="1687359" y="342466"/>
                </a:lnTo>
                <a:cubicBezTo>
                  <a:pt x="1684981" y="338899"/>
                  <a:pt x="1683256" y="334796"/>
                  <a:pt x="1680224" y="331764"/>
                </a:cubicBezTo>
                <a:cubicBezTo>
                  <a:pt x="1645078" y="296618"/>
                  <a:pt x="1684729" y="337614"/>
                  <a:pt x="1655253" y="303225"/>
                </a:cubicBezTo>
                <a:cubicBezTo>
                  <a:pt x="1651970" y="299395"/>
                  <a:pt x="1647873" y="296320"/>
                  <a:pt x="1644551" y="292523"/>
                </a:cubicBezTo>
                <a:cubicBezTo>
                  <a:pt x="1639964" y="287281"/>
                  <a:pt x="1627544" y="272046"/>
                  <a:pt x="1623147" y="263985"/>
                </a:cubicBezTo>
                <a:cubicBezTo>
                  <a:pt x="1613114" y="245592"/>
                  <a:pt x="1608551" y="235765"/>
                  <a:pt x="1601743" y="217609"/>
                </a:cubicBezTo>
                <a:cubicBezTo>
                  <a:pt x="1591422" y="190087"/>
                  <a:pt x="1605869" y="226421"/>
                  <a:pt x="1594608" y="192637"/>
                </a:cubicBezTo>
                <a:cubicBezTo>
                  <a:pt x="1592583" y="186562"/>
                  <a:pt x="1590074" y="180652"/>
                  <a:pt x="1587473" y="174801"/>
                </a:cubicBezTo>
                <a:cubicBezTo>
                  <a:pt x="1585313" y="169941"/>
                  <a:pt x="1582976" y="165148"/>
                  <a:pt x="1580338" y="160531"/>
                </a:cubicBezTo>
                <a:cubicBezTo>
                  <a:pt x="1578211" y="156809"/>
                  <a:pt x="1575121" y="153664"/>
                  <a:pt x="1573204" y="149829"/>
                </a:cubicBezTo>
                <a:cubicBezTo>
                  <a:pt x="1571522" y="146466"/>
                  <a:pt x="1571722" y="142256"/>
                  <a:pt x="1569636" y="139127"/>
                </a:cubicBezTo>
                <a:cubicBezTo>
                  <a:pt x="1566837" y="134929"/>
                  <a:pt x="1562164" y="132301"/>
                  <a:pt x="1558934" y="128425"/>
                </a:cubicBezTo>
                <a:cubicBezTo>
                  <a:pt x="1550707" y="118553"/>
                  <a:pt x="1552825" y="114839"/>
                  <a:pt x="1541098" y="107021"/>
                </a:cubicBezTo>
                <a:cubicBezTo>
                  <a:pt x="1537969" y="104935"/>
                  <a:pt x="1533963" y="104642"/>
                  <a:pt x="1530395" y="103453"/>
                </a:cubicBezTo>
                <a:cubicBezTo>
                  <a:pt x="1524450" y="104642"/>
                  <a:pt x="1518441" y="105550"/>
                  <a:pt x="1512559" y="107021"/>
                </a:cubicBezTo>
                <a:cubicBezTo>
                  <a:pt x="1508911" y="107933"/>
                  <a:pt x="1505473" y="109555"/>
                  <a:pt x="1501857" y="110588"/>
                </a:cubicBezTo>
                <a:cubicBezTo>
                  <a:pt x="1497143" y="111935"/>
                  <a:pt x="1492344" y="112967"/>
                  <a:pt x="1487587" y="114156"/>
                </a:cubicBezTo>
                <a:cubicBezTo>
                  <a:pt x="1482831" y="112967"/>
                  <a:pt x="1477397" y="113308"/>
                  <a:pt x="1473318" y="110588"/>
                </a:cubicBezTo>
                <a:cubicBezTo>
                  <a:pt x="1469751" y="108210"/>
                  <a:pt x="1468928" y="103180"/>
                  <a:pt x="1466183" y="99886"/>
                </a:cubicBezTo>
                <a:cubicBezTo>
                  <a:pt x="1462953" y="96010"/>
                  <a:pt x="1459048" y="92751"/>
                  <a:pt x="1455481" y="89184"/>
                </a:cubicBezTo>
                <a:cubicBezTo>
                  <a:pt x="1446515" y="62284"/>
                  <a:pt x="1458610" y="95441"/>
                  <a:pt x="1444779" y="67780"/>
                </a:cubicBezTo>
                <a:cubicBezTo>
                  <a:pt x="1443097" y="64417"/>
                  <a:pt x="1443298" y="60207"/>
                  <a:pt x="1441212" y="57078"/>
                </a:cubicBezTo>
                <a:cubicBezTo>
                  <a:pt x="1438413" y="52880"/>
                  <a:pt x="1433739" y="50252"/>
                  <a:pt x="1430509" y="46376"/>
                </a:cubicBezTo>
                <a:cubicBezTo>
                  <a:pt x="1427764" y="43082"/>
                  <a:pt x="1425753" y="39241"/>
                  <a:pt x="1423375" y="35674"/>
                </a:cubicBezTo>
                <a:cubicBezTo>
                  <a:pt x="1407916" y="36863"/>
                  <a:pt x="1392040" y="35481"/>
                  <a:pt x="1376999" y="39241"/>
                </a:cubicBezTo>
                <a:cubicBezTo>
                  <a:pt x="1372105" y="40465"/>
                  <a:pt x="1370173" y="46713"/>
                  <a:pt x="1366297" y="49943"/>
                </a:cubicBezTo>
                <a:cubicBezTo>
                  <a:pt x="1363003" y="52688"/>
                  <a:pt x="1359084" y="54586"/>
                  <a:pt x="1355595" y="57078"/>
                </a:cubicBezTo>
                <a:cubicBezTo>
                  <a:pt x="1350757" y="60534"/>
                  <a:pt x="1345840" y="63911"/>
                  <a:pt x="1341326" y="67780"/>
                </a:cubicBezTo>
                <a:cubicBezTo>
                  <a:pt x="1329048" y="78303"/>
                  <a:pt x="1332183" y="77012"/>
                  <a:pt x="1323489" y="89184"/>
                </a:cubicBezTo>
                <a:cubicBezTo>
                  <a:pt x="1308051" y="110798"/>
                  <a:pt x="1316828" y="95371"/>
                  <a:pt x="1305652" y="117723"/>
                </a:cubicBezTo>
                <a:cubicBezTo>
                  <a:pt x="1303197" y="129999"/>
                  <a:pt x="1301879" y="138062"/>
                  <a:pt x="1298517" y="149829"/>
                </a:cubicBezTo>
                <a:cubicBezTo>
                  <a:pt x="1297484" y="153445"/>
                  <a:pt x="1295983" y="156915"/>
                  <a:pt x="1294950" y="160531"/>
                </a:cubicBezTo>
                <a:cubicBezTo>
                  <a:pt x="1293603" y="165245"/>
                  <a:pt x="1293815" y="170544"/>
                  <a:pt x="1291383" y="174801"/>
                </a:cubicBezTo>
                <a:cubicBezTo>
                  <a:pt x="1285095" y="185805"/>
                  <a:pt x="1280194" y="185665"/>
                  <a:pt x="1269978" y="189070"/>
                </a:cubicBezTo>
                <a:cubicBezTo>
                  <a:pt x="1262843" y="187881"/>
                  <a:pt x="1254854" y="189092"/>
                  <a:pt x="1248574" y="185503"/>
                </a:cubicBezTo>
                <a:cubicBezTo>
                  <a:pt x="1245309" y="183637"/>
                  <a:pt x="1245996" y="178429"/>
                  <a:pt x="1245007" y="174801"/>
                </a:cubicBezTo>
                <a:cubicBezTo>
                  <a:pt x="1242427" y="165341"/>
                  <a:pt x="1240250" y="155775"/>
                  <a:pt x="1237872" y="146262"/>
                </a:cubicBezTo>
                <a:cubicBezTo>
                  <a:pt x="1236683" y="141505"/>
                  <a:pt x="1237025" y="136072"/>
                  <a:pt x="1234305" y="131992"/>
                </a:cubicBezTo>
                <a:lnTo>
                  <a:pt x="1220035" y="110588"/>
                </a:lnTo>
                <a:cubicBezTo>
                  <a:pt x="1217657" y="107021"/>
                  <a:pt x="1216468" y="102264"/>
                  <a:pt x="1212901" y="99886"/>
                </a:cubicBezTo>
                <a:cubicBezTo>
                  <a:pt x="1197686" y="89743"/>
                  <a:pt x="1192583" y="85063"/>
                  <a:pt x="1177227" y="78482"/>
                </a:cubicBezTo>
                <a:cubicBezTo>
                  <a:pt x="1173771" y="77001"/>
                  <a:pt x="1170092" y="76104"/>
                  <a:pt x="1166525" y="74915"/>
                </a:cubicBezTo>
                <a:cubicBezTo>
                  <a:pt x="1162958" y="76104"/>
                  <a:pt x="1158482" y="75823"/>
                  <a:pt x="1155823" y="78482"/>
                </a:cubicBezTo>
                <a:cubicBezTo>
                  <a:pt x="1150920" y="83385"/>
                  <a:pt x="1147990" y="90007"/>
                  <a:pt x="1145121" y="96319"/>
                </a:cubicBezTo>
                <a:cubicBezTo>
                  <a:pt x="1134780" y="119069"/>
                  <a:pt x="1140889" y="112581"/>
                  <a:pt x="1134419" y="131992"/>
                </a:cubicBezTo>
                <a:cubicBezTo>
                  <a:pt x="1132394" y="138067"/>
                  <a:pt x="1129309" y="143754"/>
                  <a:pt x="1127284" y="149829"/>
                </a:cubicBezTo>
                <a:cubicBezTo>
                  <a:pt x="1125734" y="154480"/>
                  <a:pt x="1125910" y="159714"/>
                  <a:pt x="1123717" y="164099"/>
                </a:cubicBezTo>
                <a:cubicBezTo>
                  <a:pt x="1121245" y="169044"/>
                  <a:pt x="1107667" y="185501"/>
                  <a:pt x="1102313" y="189070"/>
                </a:cubicBezTo>
                <a:cubicBezTo>
                  <a:pt x="1099184" y="191156"/>
                  <a:pt x="1095121" y="191287"/>
                  <a:pt x="1091611" y="192637"/>
                </a:cubicBezTo>
                <a:cubicBezTo>
                  <a:pt x="1079657" y="197235"/>
                  <a:pt x="1068362" y="203801"/>
                  <a:pt x="1055937" y="206907"/>
                </a:cubicBezTo>
                <a:cubicBezTo>
                  <a:pt x="1038020" y="211386"/>
                  <a:pt x="1046319" y="208923"/>
                  <a:pt x="1030966" y="214042"/>
                </a:cubicBezTo>
                <a:cubicBezTo>
                  <a:pt x="1022642" y="211664"/>
                  <a:pt x="1013562" y="211111"/>
                  <a:pt x="1005994" y="206907"/>
                </a:cubicBezTo>
                <a:cubicBezTo>
                  <a:pt x="999243" y="203157"/>
                  <a:pt x="996349" y="187750"/>
                  <a:pt x="995292" y="181935"/>
                </a:cubicBezTo>
                <a:cubicBezTo>
                  <a:pt x="993788" y="173662"/>
                  <a:pt x="993616" y="165157"/>
                  <a:pt x="991725" y="156964"/>
                </a:cubicBezTo>
                <a:cubicBezTo>
                  <a:pt x="987230" y="137486"/>
                  <a:pt x="986484" y="138400"/>
                  <a:pt x="977455" y="124858"/>
                </a:cubicBezTo>
                <a:lnTo>
                  <a:pt x="970321" y="103453"/>
                </a:lnTo>
                <a:cubicBezTo>
                  <a:pt x="969132" y="99886"/>
                  <a:pt x="967665" y="96399"/>
                  <a:pt x="966753" y="92751"/>
                </a:cubicBezTo>
                <a:cubicBezTo>
                  <a:pt x="964375" y="83238"/>
                  <a:pt x="962718" y="73515"/>
                  <a:pt x="959618" y="64213"/>
                </a:cubicBezTo>
                <a:cubicBezTo>
                  <a:pt x="958429" y="60645"/>
                  <a:pt x="958710" y="56169"/>
                  <a:pt x="956051" y="53510"/>
                </a:cubicBezTo>
                <a:cubicBezTo>
                  <a:pt x="949988" y="47447"/>
                  <a:pt x="942782" y="41952"/>
                  <a:pt x="934647" y="39241"/>
                </a:cubicBezTo>
                <a:cubicBezTo>
                  <a:pt x="931080" y="38052"/>
                  <a:pt x="926031" y="38803"/>
                  <a:pt x="923945" y="35674"/>
                </a:cubicBezTo>
                <a:cubicBezTo>
                  <a:pt x="922470" y="33462"/>
                  <a:pt x="952484" y="44592"/>
                  <a:pt x="952484" y="42808"/>
                </a:cubicBezTo>
                <a:close/>
              </a:path>
            </a:pathLst>
          </a:custGeom>
          <a:gradFill>
            <a:gsLst>
              <a:gs pos="0">
                <a:srgbClr val="660066"/>
              </a:gs>
              <a:gs pos="100000">
                <a:srgbClr val="ff8080"/>
              </a:gs>
            </a:gsLst>
            <a:lin ang="2700000"/>
          </a:gradFill>
          <a:ln w="3240">
            <a:solidFill>
              <a:schemeClr val="bg1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8" name="CustomShape 11"/>
          <p:cNvSpPr/>
          <p:nvPr/>
        </p:nvSpPr>
        <p:spPr>
          <a:xfrm>
            <a:off x="9653040" y="5051160"/>
            <a:ext cx="376920" cy="848880"/>
          </a:xfrm>
          <a:custGeom>
            <a:avLst/>
            <a:gdLst/>
            <a:ahLst/>
            <a:rect l="l" t="t" r="r" b="b"/>
            <a:pathLst>
              <a:path w="380480" h="852599">
                <a:moveTo>
                  <a:pt x="110588" y="759847"/>
                </a:moveTo>
                <a:cubicBezTo>
                  <a:pt x="111183" y="762225"/>
                  <a:pt x="122656" y="752991"/>
                  <a:pt x="128425" y="749145"/>
                </a:cubicBezTo>
                <a:cubicBezTo>
                  <a:pt x="133372" y="745847"/>
                  <a:pt x="137376" y="741102"/>
                  <a:pt x="142694" y="738443"/>
                </a:cubicBezTo>
                <a:cubicBezTo>
                  <a:pt x="149421" y="735080"/>
                  <a:pt x="164098" y="731309"/>
                  <a:pt x="164098" y="731309"/>
                </a:cubicBezTo>
                <a:cubicBezTo>
                  <a:pt x="165287" y="727742"/>
                  <a:pt x="167665" y="724367"/>
                  <a:pt x="167665" y="720607"/>
                </a:cubicBezTo>
                <a:cubicBezTo>
                  <a:pt x="167665" y="716846"/>
                  <a:pt x="166757" y="712563"/>
                  <a:pt x="164098" y="709904"/>
                </a:cubicBezTo>
                <a:cubicBezTo>
                  <a:pt x="161439" y="707245"/>
                  <a:pt x="157131" y="706776"/>
                  <a:pt x="153396" y="706337"/>
                </a:cubicBezTo>
                <a:cubicBezTo>
                  <a:pt x="136820" y="704387"/>
                  <a:pt x="120101" y="703959"/>
                  <a:pt x="103453" y="702770"/>
                </a:cubicBezTo>
                <a:cubicBezTo>
                  <a:pt x="99886" y="700392"/>
                  <a:pt x="95429" y="698983"/>
                  <a:pt x="92751" y="695635"/>
                </a:cubicBezTo>
                <a:cubicBezTo>
                  <a:pt x="90402" y="692699"/>
                  <a:pt x="89184" y="688693"/>
                  <a:pt x="89184" y="684933"/>
                </a:cubicBezTo>
                <a:cubicBezTo>
                  <a:pt x="89184" y="667057"/>
                  <a:pt x="90223" y="649120"/>
                  <a:pt x="92751" y="631423"/>
                </a:cubicBezTo>
                <a:cubicBezTo>
                  <a:pt x="93815" y="623978"/>
                  <a:pt x="97508" y="617153"/>
                  <a:pt x="99886" y="610018"/>
                </a:cubicBezTo>
                <a:lnTo>
                  <a:pt x="103453" y="599316"/>
                </a:lnTo>
                <a:cubicBezTo>
                  <a:pt x="101226" y="592633"/>
                  <a:pt x="99942" y="581480"/>
                  <a:pt x="89184" y="581480"/>
                </a:cubicBezTo>
                <a:cubicBezTo>
                  <a:pt x="81663" y="581480"/>
                  <a:pt x="67779" y="588614"/>
                  <a:pt x="67779" y="588614"/>
                </a:cubicBezTo>
                <a:cubicBezTo>
                  <a:pt x="54642" y="597373"/>
                  <a:pt x="52378" y="602318"/>
                  <a:pt x="32106" y="592182"/>
                </a:cubicBezTo>
                <a:cubicBezTo>
                  <a:pt x="28743" y="590500"/>
                  <a:pt x="29728" y="585047"/>
                  <a:pt x="28539" y="581480"/>
                </a:cubicBezTo>
                <a:cubicBezTo>
                  <a:pt x="29728" y="571967"/>
                  <a:pt x="30391" y="562373"/>
                  <a:pt x="32106" y="552941"/>
                </a:cubicBezTo>
                <a:cubicBezTo>
                  <a:pt x="32779" y="549241"/>
                  <a:pt x="33324" y="545175"/>
                  <a:pt x="35673" y="542239"/>
                </a:cubicBezTo>
                <a:cubicBezTo>
                  <a:pt x="38351" y="538891"/>
                  <a:pt x="43081" y="537849"/>
                  <a:pt x="46375" y="535104"/>
                </a:cubicBezTo>
                <a:cubicBezTo>
                  <a:pt x="50251" y="531874"/>
                  <a:pt x="53510" y="527969"/>
                  <a:pt x="57077" y="524402"/>
                </a:cubicBezTo>
                <a:cubicBezTo>
                  <a:pt x="59455" y="517267"/>
                  <a:pt x="69530" y="508316"/>
                  <a:pt x="64212" y="502998"/>
                </a:cubicBezTo>
                <a:cubicBezTo>
                  <a:pt x="56323" y="495109"/>
                  <a:pt x="52740" y="490127"/>
                  <a:pt x="42808" y="485161"/>
                </a:cubicBezTo>
                <a:cubicBezTo>
                  <a:pt x="39445" y="483479"/>
                  <a:pt x="35469" y="483276"/>
                  <a:pt x="32106" y="481594"/>
                </a:cubicBezTo>
                <a:cubicBezTo>
                  <a:pt x="25904" y="478493"/>
                  <a:pt x="20215" y="474459"/>
                  <a:pt x="14269" y="470892"/>
                </a:cubicBezTo>
                <a:cubicBezTo>
                  <a:pt x="11891" y="467324"/>
                  <a:pt x="8875" y="464107"/>
                  <a:pt x="7134" y="460189"/>
                </a:cubicBezTo>
                <a:cubicBezTo>
                  <a:pt x="4080" y="453317"/>
                  <a:pt x="0" y="438785"/>
                  <a:pt x="0" y="438785"/>
                </a:cubicBezTo>
                <a:cubicBezTo>
                  <a:pt x="1189" y="435218"/>
                  <a:pt x="1885" y="431446"/>
                  <a:pt x="3567" y="428083"/>
                </a:cubicBezTo>
                <a:cubicBezTo>
                  <a:pt x="5484" y="424248"/>
                  <a:pt x="7670" y="420413"/>
                  <a:pt x="10702" y="417381"/>
                </a:cubicBezTo>
                <a:cubicBezTo>
                  <a:pt x="17618" y="410465"/>
                  <a:pt x="23401" y="409581"/>
                  <a:pt x="32106" y="406679"/>
                </a:cubicBezTo>
                <a:cubicBezTo>
                  <a:pt x="30917" y="400733"/>
                  <a:pt x="30668" y="394519"/>
                  <a:pt x="28539" y="388842"/>
                </a:cubicBezTo>
                <a:cubicBezTo>
                  <a:pt x="27034" y="384828"/>
                  <a:pt x="23321" y="381975"/>
                  <a:pt x="21404" y="378140"/>
                </a:cubicBezTo>
                <a:cubicBezTo>
                  <a:pt x="19722" y="374777"/>
                  <a:pt x="19026" y="371005"/>
                  <a:pt x="17837" y="367438"/>
                </a:cubicBezTo>
                <a:cubicBezTo>
                  <a:pt x="19700" y="348809"/>
                  <a:pt x="15539" y="334063"/>
                  <a:pt x="28539" y="321063"/>
                </a:cubicBezTo>
                <a:cubicBezTo>
                  <a:pt x="31571" y="318031"/>
                  <a:pt x="35674" y="316306"/>
                  <a:pt x="39241" y="313928"/>
                </a:cubicBezTo>
                <a:cubicBezTo>
                  <a:pt x="41619" y="310361"/>
                  <a:pt x="44458" y="307061"/>
                  <a:pt x="46375" y="303226"/>
                </a:cubicBezTo>
                <a:cubicBezTo>
                  <a:pt x="48057" y="299863"/>
                  <a:pt x="48462" y="295980"/>
                  <a:pt x="49943" y="292524"/>
                </a:cubicBezTo>
                <a:cubicBezTo>
                  <a:pt x="52038" y="287636"/>
                  <a:pt x="54982" y="283142"/>
                  <a:pt x="57077" y="278254"/>
                </a:cubicBezTo>
                <a:cubicBezTo>
                  <a:pt x="58558" y="274798"/>
                  <a:pt x="59164" y="271008"/>
                  <a:pt x="60645" y="267552"/>
                </a:cubicBezTo>
                <a:cubicBezTo>
                  <a:pt x="62740" y="262664"/>
                  <a:pt x="65684" y="258171"/>
                  <a:pt x="67779" y="253283"/>
                </a:cubicBezTo>
                <a:cubicBezTo>
                  <a:pt x="69260" y="249827"/>
                  <a:pt x="68688" y="245240"/>
                  <a:pt x="71347" y="242581"/>
                </a:cubicBezTo>
                <a:cubicBezTo>
                  <a:pt x="74006" y="239922"/>
                  <a:pt x="78378" y="239829"/>
                  <a:pt x="82049" y="239013"/>
                </a:cubicBezTo>
                <a:cubicBezTo>
                  <a:pt x="119729" y="230639"/>
                  <a:pt x="90058" y="239911"/>
                  <a:pt x="114155" y="231879"/>
                </a:cubicBezTo>
                <a:lnTo>
                  <a:pt x="135559" y="217609"/>
                </a:lnTo>
                <a:cubicBezTo>
                  <a:pt x="146082" y="210593"/>
                  <a:pt x="148379" y="210072"/>
                  <a:pt x="156963" y="199772"/>
                </a:cubicBezTo>
                <a:cubicBezTo>
                  <a:pt x="159708" y="196478"/>
                  <a:pt x="161720" y="192637"/>
                  <a:pt x="164098" y="189070"/>
                </a:cubicBezTo>
                <a:cubicBezTo>
                  <a:pt x="170367" y="170261"/>
                  <a:pt x="163521" y="185482"/>
                  <a:pt x="178368" y="167666"/>
                </a:cubicBezTo>
                <a:cubicBezTo>
                  <a:pt x="181113" y="164372"/>
                  <a:pt x="182154" y="159642"/>
                  <a:pt x="185502" y="156964"/>
                </a:cubicBezTo>
                <a:cubicBezTo>
                  <a:pt x="188438" y="154615"/>
                  <a:pt x="192637" y="154586"/>
                  <a:pt x="196204" y="153397"/>
                </a:cubicBezTo>
                <a:cubicBezTo>
                  <a:pt x="199771" y="151019"/>
                  <a:pt x="202662" y="146868"/>
                  <a:pt x="206906" y="146262"/>
                </a:cubicBezTo>
                <a:cubicBezTo>
                  <a:pt x="221061" y="144240"/>
                  <a:pt x="231846" y="160521"/>
                  <a:pt x="242580" y="164099"/>
                </a:cubicBezTo>
                <a:lnTo>
                  <a:pt x="253282" y="167666"/>
                </a:lnTo>
                <a:cubicBezTo>
                  <a:pt x="264887" y="163798"/>
                  <a:pt x="265506" y="166025"/>
                  <a:pt x="271119" y="153397"/>
                </a:cubicBezTo>
                <a:cubicBezTo>
                  <a:pt x="274174" y="146525"/>
                  <a:pt x="278254" y="131993"/>
                  <a:pt x="278254" y="131993"/>
                </a:cubicBezTo>
                <a:cubicBezTo>
                  <a:pt x="277500" y="114664"/>
                  <a:pt x="270158" y="51089"/>
                  <a:pt x="278254" y="21405"/>
                </a:cubicBezTo>
                <a:cubicBezTo>
                  <a:pt x="279382" y="17269"/>
                  <a:pt x="283471" y="14538"/>
                  <a:pt x="285388" y="10703"/>
                </a:cubicBezTo>
                <a:cubicBezTo>
                  <a:pt x="287070" y="7339"/>
                  <a:pt x="287767" y="3568"/>
                  <a:pt x="288956" y="0"/>
                </a:cubicBezTo>
                <a:cubicBezTo>
                  <a:pt x="293712" y="1189"/>
                  <a:pt x="299068" y="969"/>
                  <a:pt x="303225" y="3568"/>
                </a:cubicBezTo>
                <a:cubicBezTo>
                  <a:pt x="317480" y="12478"/>
                  <a:pt x="316861" y="15938"/>
                  <a:pt x="321062" y="28539"/>
                </a:cubicBezTo>
                <a:cubicBezTo>
                  <a:pt x="322251" y="74915"/>
                  <a:pt x="322474" y="121325"/>
                  <a:pt x="324629" y="167666"/>
                </a:cubicBezTo>
                <a:cubicBezTo>
                  <a:pt x="324921" y="173935"/>
                  <a:pt x="334467" y="200748"/>
                  <a:pt x="335331" y="203340"/>
                </a:cubicBezTo>
                <a:cubicBezTo>
                  <a:pt x="336520" y="206907"/>
                  <a:pt x="336813" y="210913"/>
                  <a:pt x="338899" y="214042"/>
                </a:cubicBezTo>
                <a:lnTo>
                  <a:pt x="353168" y="235446"/>
                </a:lnTo>
                <a:cubicBezTo>
                  <a:pt x="354357" y="239013"/>
                  <a:pt x="355254" y="242692"/>
                  <a:pt x="356735" y="246148"/>
                </a:cubicBezTo>
                <a:cubicBezTo>
                  <a:pt x="358830" y="251036"/>
                  <a:pt x="362756" y="255217"/>
                  <a:pt x="363870" y="260417"/>
                </a:cubicBezTo>
                <a:cubicBezTo>
                  <a:pt x="366374" y="272102"/>
                  <a:pt x="366248" y="284200"/>
                  <a:pt x="367437" y="296091"/>
                </a:cubicBezTo>
                <a:cubicBezTo>
                  <a:pt x="368626" y="334143"/>
                  <a:pt x="369004" y="372228"/>
                  <a:pt x="371005" y="410246"/>
                </a:cubicBezTo>
                <a:cubicBezTo>
                  <a:pt x="374595" y="478455"/>
                  <a:pt x="390401" y="348497"/>
                  <a:pt x="371005" y="510132"/>
                </a:cubicBezTo>
                <a:cubicBezTo>
                  <a:pt x="370494" y="514389"/>
                  <a:pt x="366248" y="517267"/>
                  <a:pt x="363870" y="520835"/>
                </a:cubicBezTo>
                <a:lnTo>
                  <a:pt x="356735" y="542239"/>
                </a:lnTo>
                <a:cubicBezTo>
                  <a:pt x="355546" y="545806"/>
                  <a:pt x="353905" y="549254"/>
                  <a:pt x="353168" y="552941"/>
                </a:cubicBezTo>
                <a:lnTo>
                  <a:pt x="349601" y="570778"/>
                </a:lnTo>
                <a:cubicBezTo>
                  <a:pt x="353131" y="630788"/>
                  <a:pt x="356271" y="648995"/>
                  <a:pt x="349601" y="713472"/>
                </a:cubicBezTo>
                <a:cubicBezTo>
                  <a:pt x="348827" y="720953"/>
                  <a:pt x="344844" y="727741"/>
                  <a:pt x="342466" y="734876"/>
                </a:cubicBezTo>
                <a:cubicBezTo>
                  <a:pt x="341277" y="738443"/>
                  <a:pt x="341155" y="742570"/>
                  <a:pt x="338899" y="745578"/>
                </a:cubicBezTo>
                <a:cubicBezTo>
                  <a:pt x="336465" y="748824"/>
                  <a:pt x="323676" y="765322"/>
                  <a:pt x="321062" y="770550"/>
                </a:cubicBezTo>
                <a:cubicBezTo>
                  <a:pt x="319380" y="773913"/>
                  <a:pt x="319176" y="777889"/>
                  <a:pt x="317494" y="781252"/>
                </a:cubicBezTo>
                <a:cubicBezTo>
                  <a:pt x="303663" y="808914"/>
                  <a:pt x="315760" y="775756"/>
                  <a:pt x="306792" y="802656"/>
                </a:cubicBezTo>
                <a:cubicBezTo>
                  <a:pt x="306190" y="808071"/>
                  <a:pt x="307829" y="838127"/>
                  <a:pt x="296090" y="845464"/>
                </a:cubicBezTo>
                <a:cubicBezTo>
                  <a:pt x="289713" y="849450"/>
                  <a:pt x="274686" y="852599"/>
                  <a:pt x="274686" y="852599"/>
                </a:cubicBezTo>
                <a:cubicBezTo>
                  <a:pt x="271119" y="851410"/>
                  <a:pt x="267113" y="851117"/>
                  <a:pt x="263984" y="849031"/>
                </a:cubicBezTo>
                <a:cubicBezTo>
                  <a:pt x="250676" y="840158"/>
                  <a:pt x="255719" y="838395"/>
                  <a:pt x="246147" y="827627"/>
                </a:cubicBezTo>
                <a:cubicBezTo>
                  <a:pt x="239444" y="820086"/>
                  <a:pt x="233138" y="811820"/>
                  <a:pt x="224743" y="806223"/>
                </a:cubicBezTo>
                <a:cubicBezTo>
                  <a:pt x="217608" y="801467"/>
                  <a:pt x="211474" y="794666"/>
                  <a:pt x="203339" y="791954"/>
                </a:cubicBezTo>
                <a:lnTo>
                  <a:pt x="181935" y="784819"/>
                </a:lnTo>
                <a:cubicBezTo>
                  <a:pt x="178368" y="783630"/>
                  <a:pt x="174881" y="782164"/>
                  <a:pt x="171233" y="781252"/>
                </a:cubicBezTo>
                <a:cubicBezTo>
                  <a:pt x="166476" y="780063"/>
                  <a:pt x="161677" y="779031"/>
                  <a:pt x="156963" y="777684"/>
                </a:cubicBezTo>
                <a:cubicBezTo>
                  <a:pt x="153347" y="776651"/>
                  <a:pt x="149932" y="774933"/>
                  <a:pt x="146261" y="774117"/>
                </a:cubicBezTo>
                <a:cubicBezTo>
                  <a:pt x="139200" y="772548"/>
                  <a:pt x="131992" y="771739"/>
                  <a:pt x="124857" y="770550"/>
                </a:cubicBezTo>
                <a:cubicBezTo>
                  <a:pt x="121290" y="769361"/>
                  <a:pt x="116814" y="769641"/>
                  <a:pt x="114155" y="766982"/>
                </a:cubicBezTo>
                <a:cubicBezTo>
                  <a:pt x="108021" y="760847"/>
                  <a:pt x="110899" y="743327"/>
                  <a:pt x="114155" y="738443"/>
                </a:cubicBezTo>
                <a:cubicBezTo>
                  <a:pt x="116241" y="735314"/>
                  <a:pt x="121849" y="737132"/>
                  <a:pt x="124857" y="734876"/>
                </a:cubicBezTo>
                <a:cubicBezTo>
                  <a:pt x="126984" y="733281"/>
                  <a:pt x="109993" y="757469"/>
                  <a:pt x="110588" y="759847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9" name="CustomShape 12"/>
          <p:cNvSpPr/>
          <p:nvPr/>
        </p:nvSpPr>
        <p:spPr>
          <a:xfrm>
            <a:off x="8768520" y="5850000"/>
            <a:ext cx="374400" cy="645840"/>
          </a:xfrm>
          <a:custGeom>
            <a:avLst/>
            <a:gdLst/>
            <a:ahLst/>
            <a:rect l="l" t="t" r="r" b="b"/>
            <a:pathLst>
              <a:path w="378140" h="649399">
                <a:moveTo>
                  <a:pt x="96319" y="210474"/>
                </a:moveTo>
                <a:cubicBezTo>
                  <a:pt x="80860" y="209285"/>
                  <a:pt x="133688" y="223199"/>
                  <a:pt x="10702" y="199772"/>
                </a:cubicBezTo>
                <a:cubicBezTo>
                  <a:pt x="5781" y="198835"/>
                  <a:pt x="1154" y="181828"/>
                  <a:pt x="0" y="178368"/>
                </a:cubicBezTo>
                <a:cubicBezTo>
                  <a:pt x="4144" y="124505"/>
                  <a:pt x="-1334" y="146696"/>
                  <a:pt x="10702" y="110588"/>
                </a:cubicBezTo>
                <a:cubicBezTo>
                  <a:pt x="11891" y="107021"/>
                  <a:pt x="12184" y="103015"/>
                  <a:pt x="14270" y="99886"/>
                </a:cubicBezTo>
                <a:cubicBezTo>
                  <a:pt x="16648" y="96319"/>
                  <a:pt x="17769" y="91456"/>
                  <a:pt x="21405" y="89184"/>
                </a:cubicBezTo>
                <a:cubicBezTo>
                  <a:pt x="27782" y="85198"/>
                  <a:pt x="42809" y="82050"/>
                  <a:pt x="42809" y="82050"/>
                </a:cubicBezTo>
                <a:cubicBezTo>
                  <a:pt x="46376" y="78483"/>
                  <a:pt x="50713" y="75546"/>
                  <a:pt x="53511" y="71348"/>
                </a:cubicBezTo>
                <a:cubicBezTo>
                  <a:pt x="55690" y="68080"/>
                  <a:pt x="59997" y="48537"/>
                  <a:pt x="60645" y="46376"/>
                </a:cubicBezTo>
                <a:cubicBezTo>
                  <a:pt x="65020" y="31792"/>
                  <a:pt x="65955" y="25022"/>
                  <a:pt x="74915" y="14270"/>
                </a:cubicBezTo>
                <a:cubicBezTo>
                  <a:pt x="78145" y="10394"/>
                  <a:pt x="81419" y="6367"/>
                  <a:pt x="85617" y="3568"/>
                </a:cubicBezTo>
                <a:cubicBezTo>
                  <a:pt x="88746" y="1482"/>
                  <a:pt x="92752" y="1189"/>
                  <a:pt x="96319" y="0"/>
                </a:cubicBezTo>
                <a:cubicBezTo>
                  <a:pt x="103454" y="1189"/>
                  <a:pt x="111113" y="630"/>
                  <a:pt x="117723" y="3568"/>
                </a:cubicBezTo>
                <a:cubicBezTo>
                  <a:pt x="124228" y="6459"/>
                  <a:pt x="131770" y="19287"/>
                  <a:pt x="135560" y="24972"/>
                </a:cubicBezTo>
                <a:cubicBezTo>
                  <a:pt x="138887" y="34953"/>
                  <a:pt x="144869" y="54292"/>
                  <a:pt x="149829" y="64213"/>
                </a:cubicBezTo>
                <a:cubicBezTo>
                  <a:pt x="151746" y="68048"/>
                  <a:pt x="154692" y="71279"/>
                  <a:pt x="156964" y="74915"/>
                </a:cubicBezTo>
                <a:cubicBezTo>
                  <a:pt x="160639" y="80795"/>
                  <a:pt x="164565" y="86550"/>
                  <a:pt x="167666" y="92752"/>
                </a:cubicBezTo>
                <a:cubicBezTo>
                  <a:pt x="169348" y="96115"/>
                  <a:pt x="168574" y="100795"/>
                  <a:pt x="171233" y="103454"/>
                </a:cubicBezTo>
                <a:cubicBezTo>
                  <a:pt x="183499" y="115720"/>
                  <a:pt x="189882" y="116805"/>
                  <a:pt x="203340" y="121290"/>
                </a:cubicBezTo>
                <a:cubicBezTo>
                  <a:pt x="212853" y="120101"/>
                  <a:pt x="222447" y="119438"/>
                  <a:pt x="231879" y="117723"/>
                </a:cubicBezTo>
                <a:cubicBezTo>
                  <a:pt x="235579" y="117050"/>
                  <a:pt x="238933" y="115068"/>
                  <a:pt x="242581" y="114156"/>
                </a:cubicBezTo>
                <a:cubicBezTo>
                  <a:pt x="248463" y="112685"/>
                  <a:pt x="254472" y="111777"/>
                  <a:pt x="260417" y="110588"/>
                </a:cubicBezTo>
                <a:cubicBezTo>
                  <a:pt x="273497" y="111777"/>
                  <a:pt x="286724" y="111873"/>
                  <a:pt x="299658" y="114156"/>
                </a:cubicBezTo>
                <a:cubicBezTo>
                  <a:pt x="307064" y="115463"/>
                  <a:pt x="321062" y="121290"/>
                  <a:pt x="321062" y="121290"/>
                </a:cubicBezTo>
                <a:cubicBezTo>
                  <a:pt x="327524" y="127752"/>
                  <a:pt x="344507" y="141936"/>
                  <a:pt x="349601" y="153397"/>
                </a:cubicBezTo>
                <a:cubicBezTo>
                  <a:pt x="366579" y="191599"/>
                  <a:pt x="347726" y="161286"/>
                  <a:pt x="363871" y="185503"/>
                </a:cubicBezTo>
                <a:cubicBezTo>
                  <a:pt x="372361" y="210974"/>
                  <a:pt x="366833" y="200650"/>
                  <a:pt x="378140" y="217609"/>
                </a:cubicBezTo>
                <a:cubicBezTo>
                  <a:pt x="376951" y="222366"/>
                  <a:pt x="377712" y="228112"/>
                  <a:pt x="374573" y="231879"/>
                </a:cubicBezTo>
                <a:cubicBezTo>
                  <a:pt x="369666" y="237768"/>
                  <a:pt x="352787" y="240892"/>
                  <a:pt x="346034" y="242581"/>
                </a:cubicBezTo>
                <a:cubicBezTo>
                  <a:pt x="342467" y="244959"/>
                  <a:pt x="339167" y="247798"/>
                  <a:pt x="335332" y="249715"/>
                </a:cubicBezTo>
                <a:cubicBezTo>
                  <a:pt x="331969" y="251397"/>
                  <a:pt x="327917" y="251457"/>
                  <a:pt x="324630" y="253283"/>
                </a:cubicBezTo>
                <a:cubicBezTo>
                  <a:pt x="305427" y="263951"/>
                  <a:pt x="305524" y="265254"/>
                  <a:pt x="292524" y="278254"/>
                </a:cubicBezTo>
                <a:cubicBezTo>
                  <a:pt x="283556" y="305154"/>
                  <a:pt x="295653" y="271996"/>
                  <a:pt x="281822" y="299658"/>
                </a:cubicBezTo>
                <a:cubicBezTo>
                  <a:pt x="267057" y="329188"/>
                  <a:pt x="291561" y="290401"/>
                  <a:pt x="271119" y="321062"/>
                </a:cubicBezTo>
                <a:cubicBezTo>
                  <a:pt x="269930" y="324630"/>
                  <a:pt x="267552" y="328004"/>
                  <a:pt x="267552" y="331765"/>
                </a:cubicBezTo>
                <a:cubicBezTo>
                  <a:pt x="267552" y="344899"/>
                  <a:pt x="269262" y="358003"/>
                  <a:pt x="271119" y="371005"/>
                </a:cubicBezTo>
                <a:cubicBezTo>
                  <a:pt x="271651" y="374728"/>
                  <a:pt x="272861" y="378421"/>
                  <a:pt x="274687" y="381708"/>
                </a:cubicBezTo>
                <a:cubicBezTo>
                  <a:pt x="285355" y="400910"/>
                  <a:pt x="286658" y="400814"/>
                  <a:pt x="299658" y="413814"/>
                </a:cubicBezTo>
                <a:cubicBezTo>
                  <a:pt x="300847" y="417381"/>
                  <a:pt x="301745" y="421060"/>
                  <a:pt x="303226" y="424516"/>
                </a:cubicBezTo>
                <a:cubicBezTo>
                  <a:pt x="305321" y="429404"/>
                  <a:pt x="309831" y="433494"/>
                  <a:pt x="310360" y="438785"/>
                </a:cubicBezTo>
                <a:cubicBezTo>
                  <a:pt x="311080" y="445982"/>
                  <a:pt x="309731" y="453579"/>
                  <a:pt x="306793" y="460189"/>
                </a:cubicBezTo>
                <a:cubicBezTo>
                  <a:pt x="304744" y="464799"/>
                  <a:pt x="300073" y="467794"/>
                  <a:pt x="296091" y="470891"/>
                </a:cubicBezTo>
                <a:cubicBezTo>
                  <a:pt x="289322" y="476156"/>
                  <a:pt x="274687" y="485161"/>
                  <a:pt x="274687" y="485161"/>
                </a:cubicBezTo>
                <a:cubicBezTo>
                  <a:pt x="273498" y="488728"/>
                  <a:pt x="272801" y="492500"/>
                  <a:pt x="271119" y="495863"/>
                </a:cubicBezTo>
                <a:cubicBezTo>
                  <a:pt x="269202" y="499698"/>
                  <a:pt x="265025" y="502406"/>
                  <a:pt x="263985" y="506565"/>
                </a:cubicBezTo>
                <a:cubicBezTo>
                  <a:pt x="261373" y="517011"/>
                  <a:pt x="263822" y="528456"/>
                  <a:pt x="260417" y="538671"/>
                </a:cubicBezTo>
                <a:cubicBezTo>
                  <a:pt x="257525" y="547348"/>
                  <a:pt x="242032" y="553215"/>
                  <a:pt x="235446" y="556508"/>
                </a:cubicBezTo>
                <a:cubicBezTo>
                  <a:pt x="234257" y="561264"/>
                  <a:pt x="231186" y="565924"/>
                  <a:pt x="231879" y="570777"/>
                </a:cubicBezTo>
                <a:cubicBezTo>
                  <a:pt x="233361" y="581151"/>
                  <a:pt x="243475" y="582998"/>
                  <a:pt x="249715" y="588614"/>
                </a:cubicBezTo>
                <a:cubicBezTo>
                  <a:pt x="273050" y="609615"/>
                  <a:pt x="269857" y="606342"/>
                  <a:pt x="281822" y="624288"/>
                </a:cubicBezTo>
                <a:cubicBezTo>
                  <a:pt x="280633" y="630234"/>
                  <a:pt x="281262" y="636861"/>
                  <a:pt x="278254" y="642125"/>
                </a:cubicBezTo>
                <a:cubicBezTo>
                  <a:pt x="276127" y="645847"/>
                  <a:pt x="271813" y="648786"/>
                  <a:pt x="267552" y="649259"/>
                </a:cubicBezTo>
                <a:cubicBezTo>
                  <a:pt x="258135" y="650305"/>
                  <a:pt x="244850" y="645259"/>
                  <a:pt x="235446" y="642125"/>
                </a:cubicBezTo>
                <a:cubicBezTo>
                  <a:pt x="232752" y="639431"/>
                  <a:pt x="219560" y="624840"/>
                  <a:pt x="214042" y="624288"/>
                </a:cubicBezTo>
                <a:cubicBezTo>
                  <a:pt x="205675" y="623451"/>
                  <a:pt x="197394" y="626666"/>
                  <a:pt x="189070" y="627855"/>
                </a:cubicBezTo>
                <a:cubicBezTo>
                  <a:pt x="164529" y="636037"/>
                  <a:pt x="194340" y="624845"/>
                  <a:pt x="164099" y="642125"/>
                </a:cubicBezTo>
                <a:cubicBezTo>
                  <a:pt x="160834" y="643991"/>
                  <a:pt x="156964" y="644503"/>
                  <a:pt x="153397" y="645692"/>
                </a:cubicBezTo>
                <a:cubicBezTo>
                  <a:pt x="143884" y="644503"/>
                  <a:pt x="134290" y="643840"/>
                  <a:pt x="124858" y="642125"/>
                </a:cubicBezTo>
                <a:cubicBezTo>
                  <a:pt x="121158" y="641452"/>
                  <a:pt x="117216" y="640743"/>
                  <a:pt x="114156" y="638557"/>
                </a:cubicBezTo>
                <a:cubicBezTo>
                  <a:pt x="108682" y="634647"/>
                  <a:pt x="104643" y="629044"/>
                  <a:pt x="99886" y="624288"/>
                </a:cubicBezTo>
                <a:cubicBezTo>
                  <a:pt x="98697" y="620721"/>
                  <a:pt x="96319" y="617346"/>
                  <a:pt x="96319" y="613586"/>
                </a:cubicBezTo>
                <a:cubicBezTo>
                  <a:pt x="96319" y="610105"/>
                  <a:pt x="104905" y="577943"/>
                  <a:pt x="96319" y="567210"/>
                </a:cubicBezTo>
                <a:cubicBezTo>
                  <a:pt x="91289" y="560922"/>
                  <a:pt x="81966" y="558858"/>
                  <a:pt x="74915" y="556508"/>
                </a:cubicBezTo>
                <a:cubicBezTo>
                  <a:pt x="71348" y="552941"/>
                  <a:pt x="66663" y="550216"/>
                  <a:pt x="64213" y="545806"/>
                </a:cubicBezTo>
                <a:cubicBezTo>
                  <a:pt x="60561" y="539232"/>
                  <a:pt x="60441" y="531129"/>
                  <a:pt x="57078" y="524402"/>
                </a:cubicBezTo>
                <a:cubicBezTo>
                  <a:pt x="48261" y="506769"/>
                  <a:pt x="51625" y="515177"/>
                  <a:pt x="46376" y="499430"/>
                </a:cubicBezTo>
                <a:cubicBezTo>
                  <a:pt x="46679" y="497310"/>
                  <a:pt x="48981" y="470551"/>
                  <a:pt x="53511" y="463757"/>
                </a:cubicBezTo>
                <a:cubicBezTo>
                  <a:pt x="56310" y="459559"/>
                  <a:pt x="59833" y="455558"/>
                  <a:pt x="64213" y="453055"/>
                </a:cubicBezTo>
                <a:cubicBezTo>
                  <a:pt x="68470" y="450622"/>
                  <a:pt x="73726" y="450676"/>
                  <a:pt x="78482" y="449487"/>
                </a:cubicBezTo>
                <a:cubicBezTo>
                  <a:pt x="83239" y="451865"/>
                  <a:pt x="88667" y="453217"/>
                  <a:pt x="92752" y="456622"/>
                </a:cubicBezTo>
                <a:cubicBezTo>
                  <a:pt x="100366" y="462967"/>
                  <a:pt x="99938" y="469823"/>
                  <a:pt x="103454" y="478026"/>
                </a:cubicBezTo>
                <a:cubicBezTo>
                  <a:pt x="105549" y="482914"/>
                  <a:pt x="107852" y="487736"/>
                  <a:pt x="110588" y="492296"/>
                </a:cubicBezTo>
                <a:cubicBezTo>
                  <a:pt x="118542" y="505553"/>
                  <a:pt x="124157" y="514899"/>
                  <a:pt x="135560" y="524402"/>
                </a:cubicBezTo>
                <a:cubicBezTo>
                  <a:pt x="138854" y="527147"/>
                  <a:pt x="142427" y="529620"/>
                  <a:pt x="146262" y="531537"/>
                </a:cubicBezTo>
                <a:cubicBezTo>
                  <a:pt x="149625" y="533219"/>
                  <a:pt x="153397" y="533915"/>
                  <a:pt x="156964" y="535104"/>
                </a:cubicBezTo>
                <a:cubicBezTo>
                  <a:pt x="157187" y="535067"/>
                  <a:pt x="184446" y="531668"/>
                  <a:pt x="189070" y="527969"/>
                </a:cubicBezTo>
                <a:cubicBezTo>
                  <a:pt x="192418" y="525291"/>
                  <a:pt x="193827" y="520834"/>
                  <a:pt x="196205" y="517267"/>
                </a:cubicBezTo>
                <a:cubicBezTo>
                  <a:pt x="197394" y="513700"/>
                  <a:pt x="199772" y="510325"/>
                  <a:pt x="199772" y="506565"/>
                </a:cubicBezTo>
                <a:cubicBezTo>
                  <a:pt x="199772" y="496978"/>
                  <a:pt x="199481" y="487036"/>
                  <a:pt x="196205" y="478026"/>
                </a:cubicBezTo>
                <a:cubicBezTo>
                  <a:pt x="194481" y="473285"/>
                  <a:pt x="189300" y="470646"/>
                  <a:pt x="185503" y="467324"/>
                </a:cubicBezTo>
                <a:cubicBezTo>
                  <a:pt x="179773" y="462310"/>
                  <a:pt x="173824" y="457533"/>
                  <a:pt x="167666" y="453055"/>
                </a:cubicBezTo>
                <a:cubicBezTo>
                  <a:pt x="160731" y="448011"/>
                  <a:pt x="153397" y="443542"/>
                  <a:pt x="146262" y="438785"/>
                </a:cubicBezTo>
                <a:lnTo>
                  <a:pt x="135560" y="431651"/>
                </a:lnTo>
                <a:cubicBezTo>
                  <a:pt x="130803" y="424516"/>
                  <a:pt x="124001" y="418381"/>
                  <a:pt x="121290" y="410246"/>
                </a:cubicBezTo>
                <a:cubicBezTo>
                  <a:pt x="116367" y="395477"/>
                  <a:pt x="119809" y="402673"/>
                  <a:pt x="110588" y="388842"/>
                </a:cubicBezTo>
                <a:cubicBezTo>
                  <a:pt x="111777" y="374573"/>
                  <a:pt x="112380" y="360242"/>
                  <a:pt x="114156" y="346034"/>
                </a:cubicBezTo>
                <a:cubicBezTo>
                  <a:pt x="115235" y="337406"/>
                  <a:pt x="122788" y="316570"/>
                  <a:pt x="124858" y="310360"/>
                </a:cubicBezTo>
                <a:lnTo>
                  <a:pt x="131993" y="288956"/>
                </a:lnTo>
                <a:lnTo>
                  <a:pt x="135560" y="278254"/>
                </a:lnTo>
                <a:cubicBezTo>
                  <a:pt x="134371" y="271119"/>
                  <a:pt x="134071" y="263778"/>
                  <a:pt x="131993" y="256850"/>
                </a:cubicBezTo>
                <a:cubicBezTo>
                  <a:pt x="128589" y="245503"/>
                  <a:pt x="123254" y="241558"/>
                  <a:pt x="117723" y="231879"/>
                </a:cubicBezTo>
                <a:cubicBezTo>
                  <a:pt x="116389" y="229545"/>
                  <a:pt x="107315" y="209320"/>
                  <a:pt x="103454" y="206907"/>
                </a:cubicBezTo>
                <a:cubicBezTo>
                  <a:pt x="84583" y="195112"/>
                  <a:pt x="111778" y="211663"/>
                  <a:pt x="96319" y="21047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0" name="CustomShape 13"/>
          <p:cNvSpPr/>
          <p:nvPr/>
        </p:nvSpPr>
        <p:spPr>
          <a:xfrm>
            <a:off x="9174960" y="6039360"/>
            <a:ext cx="67680" cy="110520"/>
          </a:xfrm>
          <a:custGeom>
            <a:avLst/>
            <a:gdLst/>
            <a:ahLst/>
            <a:rect l="l" t="t" r="r" b="b"/>
            <a:pathLst>
              <a:path w="71347" h="114248">
                <a:moveTo>
                  <a:pt x="35674" y="114156"/>
                </a:moveTo>
                <a:cubicBezTo>
                  <a:pt x="34485" y="112372"/>
                  <a:pt x="35621" y="89904"/>
                  <a:pt x="32106" y="78482"/>
                </a:cubicBezTo>
                <a:cubicBezTo>
                  <a:pt x="30622" y="73660"/>
                  <a:pt x="25814" y="70230"/>
                  <a:pt x="21404" y="67780"/>
                </a:cubicBezTo>
                <a:cubicBezTo>
                  <a:pt x="14830" y="64128"/>
                  <a:pt x="0" y="60645"/>
                  <a:pt x="0" y="60645"/>
                </a:cubicBezTo>
                <a:cubicBezTo>
                  <a:pt x="37" y="60422"/>
                  <a:pt x="3436" y="33163"/>
                  <a:pt x="7135" y="28539"/>
                </a:cubicBezTo>
                <a:cubicBezTo>
                  <a:pt x="9813" y="25191"/>
                  <a:pt x="14270" y="23782"/>
                  <a:pt x="17837" y="21404"/>
                </a:cubicBezTo>
                <a:cubicBezTo>
                  <a:pt x="20215" y="17837"/>
                  <a:pt x="21623" y="13380"/>
                  <a:pt x="24971" y="10702"/>
                </a:cubicBezTo>
                <a:cubicBezTo>
                  <a:pt x="27908" y="8353"/>
                  <a:pt x="32310" y="8817"/>
                  <a:pt x="35674" y="7135"/>
                </a:cubicBezTo>
                <a:cubicBezTo>
                  <a:pt x="39509" y="5218"/>
                  <a:pt x="42809" y="2378"/>
                  <a:pt x="46376" y="0"/>
                </a:cubicBezTo>
                <a:cubicBezTo>
                  <a:pt x="52321" y="1189"/>
                  <a:pt x="59167" y="205"/>
                  <a:pt x="64212" y="3568"/>
                </a:cubicBezTo>
                <a:cubicBezTo>
                  <a:pt x="67341" y="5654"/>
                  <a:pt x="66868" y="10622"/>
                  <a:pt x="67780" y="14270"/>
                </a:cubicBezTo>
                <a:cubicBezTo>
                  <a:pt x="69251" y="20152"/>
                  <a:pt x="70158" y="26161"/>
                  <a:pt x="71347" y="32106"/>
                </a:cubicBezTo>
                <a:cubicBezTo>
                  <a:pt x="64465" y="66521"/>
                  <a:pt x="72893" y="36149"/>
                  <a:pt x="60645" y="60645"/>
                </a:cubicBezTo>
                <a:cubicBezTo>
                  <a:pt x="54841" y="72253"/>
                  <a:pt x="60169" y="71823"/>
                  <a:pt x="49943" y="82049"/>
                </a:cubicBezTo>
                <a:cubicBezTo>
                  <a:pt x="46911" y="85081"/>
                  <a:pt x="41158" y="85349"/>
                  <a:pt x="39241" y="89184"/>
                </a:cubicBezTo>
                <a:cubicBezTo>
                  <a:pt x="38177" y="91311"/>
                  <a:pt x="36863" y="115940"/>
                  <a:pt x="35674" y="114156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1" name="CustomShape 14"/>
          <p:cNvSpPr/>
          <p:nvPr/>
        </p:nvSpPr>
        <p:spPr>
          <a:xfrm>
            <a:off x="7861680" y="5964120"/>
            <a:ext cx="521280" cy="446040"/>
          </a:xfrm>
          <a:custGeom>
            <a:avLst/>
            <a:gdLst/>
            <a:ahLst/>
            <a:rect l="l" t="t" r="r" b="b"/>
            <a:pathLst>
              <a:path w="525050" h="449584">
                <a:moveTo>
                  <a:pt x="228939" y="413813"/>
                </a:moveTo>
                <a:cubicBezTo>
                  <a:pt x="230722" y="416191"/>
                  <a:pt x="216313" y="410400"/>
                  <a:pt x="211102" y="406678"/>
                </a:cubicBezTo>
                <a:cubicBezTo>
                  <a:pt x="207613" y="404186"/>
                  <a:pt x="206712" y="399270"/>
                  <a:pt x="203967" y="395976"/>
                </a:cubicBezTo>
                <a:cubicBezTo>
                  <a:pt x="195383" y="385675"/>
                  <a:pt x="193087" y="385155"/>
                  <a:pt x="182563" y="378140"/>
                </a:cubicBezTo>
                <a:cubicBezTo>
                  <a:pt x="180185" y="374573"/>
                  <a:pt x="178173" y="370732"/>
                  <a:pt x="175428" y="367438"/>
                </a:cubicBezTo>
                <a:cubicBezTo>
                  <a:pt x="172198" y="363562"/>
                  <a:pt x="168602" y="359965"/>
                  <a:pt x="164726" y="356735"/>
                </a:cubicBezTo>
                <a:cubicBezTo>
                  <a:pt x="143106" y="338718"/>
                  <a:pt x="130288" y="348204"/>
                  <a:pt x="93379" y="346033"/>
                </a:cubicBezTo>
                <a:cubicBezTo>
                  <a:pt x="89812" y="343655"/>
                  <a:pt x="85500" y="342125"/>
                  <a:pt x="82677" y="338899"/>
                </a:cubicBezTo>
                <a:cubicBezTo>
                  <a:pt x="77030" y="332446"/>
                  <a:pt x="73164" y="324630"/>
                  <a:pt x="68408" y="317495"/>
                </a:cubicBezTo>
                <a:cubicBezTo>
                  <a:pt x="58324" y="302368"/>
                  <a:pt x="63190" y="310626"/>
                  <a:pt x="54138" y="292523"/>
                </a:cubicBezTo>
                <a:cubicBezTo>
                  <a:pt x="52909" y="282689"/>
                  <a:pt x="52503" y="264279"/>
                  <a:pt x="47004" y="253282"/>
                </a:cubicBezTo>
                <a:cubicBezTo>
                  <a:pt x="36582" y="232437"/>
                  <a:pt x="42279" y="252799"/>
                  <a:pt x="36301" y="231878"/>
                </a:cubicBezTo>
                <a:cubicBezTo>
                  <a:pt x="31805" y="216142"/>
                  <a:pt x="34297" y="220587"/>
                  <a:pt x="29167" y="206906"/>
                </a:cubicBezTo>
                <a:cubicBezTo>
                  <a:pt x="26919" y="200910"/>
                  <a:pt x="25426" y="194500"/>
                  <a:pt x="22032" y="189070"/>
                </a:cubicBezTo>
                <a:cubicBezTo>
                  <a:pt x="19358" y="184792"/>
                  <a:pt x="14560" y="182244"/>
                  <a:pt x="11330" y="178368"/>
                </a:cubicBezTo>
                <a:cubicBezTo>
                  <a:pt x="8585" y="175074"/>
                  <a:pt x="6573" y="171233"/>
                  <a:pt x="4195" y="167666"/>
                </a:cubicBezTo>
                <a:cubicBezTo>
                  <a:pt x="538" y="156692"/>
                  <a:pt x="-3055" y="151814"/>
                  <a:pt x="4195" y="139127"/>
                </a:cubicBezTo>
                <a:cubicBezTo>
                  <a:pt x="6322" y="135404"/>
                  <a:pt x="10979" y="133733"/>
                  <a:pt x="14897" y="131992"/>
                </a:cubicBezTo>
                <a:cubicBezTo>
                  <a:pt x="14916" y="131984"/>
                  <a:pt x="41643" y="123077"/>
                  <a:pt x="47004" y="121290"/>
                </a:cubicBezTo>
                <a:lnTo>
                  <a:pt x="57706" y="117723"/>
                </a:lnTo>
                <a:cubicBezTo>
                  <a:pt x="61273" y="114155"/>
                  <a:pt x="65311" y="111003"/>
                  <a:pt x="68408" y="107020"/>
                </a:cubicBezTo>
                <a:cubicBezTo>
                  <a:pt x="73672" y="100251"/>
                  <a:pt x="82677" y="85616"/>
                  <a:pt x="82677" y="85616"/>
                </a:cubicBezTo>
                <a:cubicBezTo>
                  <a:pt x="86747" y="73407"/>
                  <a:pt x="92227" y="50711"/>
                  <a:pt x="104081" y="42808"/>
                </a:cubicBezTo>
                <a:lnTo>
                  <a:pt x="114783" y="35673"/>
                </a:lnTo>
                <a:cubicBezTo>
                  <a:pt x="117161" y="32106"/>
                  <a:pt x="118691" y="27794"/>
                  <a:pt x="121918" y="24971"/>
                </a:cubicBezTo>
                <a:cubicBezTo>
                  <a:pt x="133638" y="14717"/>
                  <a:pt x="140807" y="10739"/>
                  <a:pt x="154024" y="7134"/>
                </a:cubicBezTo>
                <a:cubicBezTo>
                  <a:pt x="163484" y="4554"/>
                  <a:pt x="182563" y="0"/>
                  <a:pt x="182563" y="0"/>
                </a:cubicBezTo>
                <a:cubicBezTo>
                  <a:pt x="201589" y="1189"/>
                  <a:pt x="220664" y="1760"/>
                  <a:pt x="239641" y="3567"/>
                </a:cubicBezTo>
                <a:cubicBezTo>
                  <a:pt x="255968" y="5122"/>
                  <a:pt x="254949" y="6921"/>
                  <a:pt x="268180" y="10702"/>
                </a:cubicBezTo>
                <a:cubicBezTo>
                  <a:pt x="272894" y="12049"/>
                  <a:pt x="277735" y="12922"/>
                  <a:pt x="282449" y="14269"/>
                </a:cubicBezTo>
                <a:cubicBezTo>
                  <a:pt x="286065" y="15302"/>
                  <a:pt x="289503" y="16925"/>
                  <a:pt x="293151" y="17837"/>
                </a:cubicBezTo>
                <a:lnTo>
                  <a:pt x="321690" y="24971"/>
                </a:lnTo>
                <a:cubicBezTo>
                  <a:pt x="325257" y="27349"/>
                  <a:pt x="328557" y="30189"/>
                  <a:pt x="332392" y="32106"/>
                </a:cubicBezTo>
                <a:cubicBezTo>
                  <a:pt x="335755" y="33788"/>
                  <a:pt x="339965" y="33587"/>
                  <a:pt x="343094" y="35673"/>
                </a:cubicBezTo>
                <a:cubicBezTo>
                  <a:pt x="369820" y="53490"/>
                  <a:pt x="339048" y="41458"/>
                  <a:pt x="364498" y="49943"/>
                </a:cubicBezTo>
                <a:cubicBezTo>
                  <a:pt x="381262" y="66707"/>
                  <a:pt x="372404" y="56450"/>
                  <a:pt x="389470" y="82049"/>
                </a:cubicBezTo>
                <a:cubicBezTo>
                  <a:pt x="391848" y="85616"/>
                  <a:pt x="394687" y="88916"/>
                  <a:pt x="396604" y="92751"/>
                </a:cubicBezTo>
                <a:cubicBezTo>
                  <a:pt x="398982" y="97507"/>
                  <a:pt x="401644" y="102132"/>
                  <a:pt x="403739" y="107020"/>
                </a:cubicBezTo>
                <a:cubicBezTo>
                  <a:pt x="405220" y="110477"/>
                  <a:pt x="405625" y="114359"/>
                  <a:pt x="407307" y="117723"/>
                </a:cubicBezTo>
                <a:cubicBezTo>
                  <a:pt x="413950" y="131010"/>
                  <a:pt x="415280" y="127292"/>
                  <a:pt x="425143" y="139127"/>
                </a:cubicBezTo>
                <a:cubicBezTo>
                  <a:pt x="427888" y="142421"/>
                  <a:pt x="429246" y="146797"/>
                  <a:pt x="432278" y="149829"/>
                </a:cubicBezTo>
                <a:cubicBezTo>
                  <a:pt x="435310" y="152860"/>
                  <a:pt x="439686" y="154218"/>
                  <a:pt x="442980" y="156963"/>
                </a:cubicBezTo>
                <a:cubicBezTo>
                  <a:pt x="446856" y="160193"/>
                  <a:pt x="449700" y="164568"/>
                  <a:pt x="453682" y="167666"/>
                </a:cubicBezTo>
                <a:cubicBezTo>
                  <a:pt x="472080" y="181976"/>
                  <a:pt x="469641" y="180120"/>
                  <a:pt x="485788" y="185502"/>
                </a:cubicBezTo>
                <a:cubicBezTo>
                  <a:pt x="511390" y="202571"/>
                  <a:pt x="501128" y="193709"/>
                  <a:pt x="517895" y="210474"/>
                </a:cubicBezTo>
                <a:cubicBezTo>
                  <a:pt x="520273" y="217609"/>
                  <a:pt x="525424" y="224368"/>
                  <a:pt x="525029" y="231878"/>
                </a:cubicBezTo>
                <a:cubicBezTo>
                  <a:pt x="521143" y="305713"/>
                  <a:pt x="525899" y="277473"/>
                  <a:pt x="517895" y="317495"/>
                </a:cubicBezTo>
                <a:cubicBezTo>
                  <a:pt x="516706" y="349601"/>
                  <a:pt x="516464" y="381756"/>
                  <a:pt x="514327" y="413813"/>
                </a:cubicBezTo>
                <a:cubicBezTo>
                  <a:pt x="514077" y="417565"/>
                  <a:pt x="513109" y="421579"/>
                  <a:pt x="510760" y="424515"/>
                </a:cubicBezTo>
                <a:cubicBezTo>
                  <a:pt x="508082" y="427863"/>
                  <a:pt x="503352" y="428905"/>
                  <a:pt x="500058" y="431650"/>
                </a:cubicBezTo>
                <a:cubicBezTo>
                  <a:pt x="496182" y="434880"/>
                  <a:pt x="493554" y="439554"/>
                  <a:pt x="489356" y="442352"/>
                </a:cubicBezTo>
                <a:cubicBezTo>
                  <a:pt x="486287" y="444398"/>
                  <a:pt x="466283" y="449012"/>
                  <a:pt x="464384" y="449487"/>
                </a:cubicBezTo>
                <a:cubicBezTo>
                  <a:pt x="423613" y="448251"/>
                  <a:pt x="372337" y="453229"/>
                  <a:pt x="328825" y="442352"/>
                </a:cubicBezTo>
                <a:cubicBezTo>
                  <a:pt x="325177" y="441440"/>
                  <a:pt x="321739" y="439818"/>
                  <a:pt x="318123" y="438785"/>
                </a:cubicBezTo>
                <a:cubicBezTo>
                  <a:pt x="313409" y="437438"/>
                  <a:pt x="308567" y="436564"/>
                  <a:pt x="303853" y="435217"/>
                </a:cubicBezTo>
                <a:cubicBezTo>
                  <a:pt x="300237" y="434184"/>
                  <a:pt x="296779" y="432639"/>
                  <a:pt x="293151" y="431650"/>
                </a:cubicBezTo>
                <a:cubicBezTo>
                  <a:pt x="283691" y="429070"/>
                  <a:pt x="273915" y="427616"/>
                  <a:pt x="264612" y="424515"/>
                </a:cubicBezTo>
                <a:lnTo>
                  <a:pt x="243208" y="417381"/>
                </a:lnTo>
                <a:lnTo>
                  <a:pt x="221804" y="403111"/>
                </a:lnTo>
                <a:cubicBezTo>
                  <a:pt x="218237" y="400733"/>
                  <a:pt x="215169" y="397332"/>
                  <a:pt x="211102" y="395976"/>
                </a:cubicBezTo>
                <a:cubicBezTo>
                  <a:pt x="207535" y="394787"/>
                  <a:pt x="204087" y="391671"/>
                  <a:pt x="200400" y="392409"/>
                </a:cubicBezTo>
                <a:cubicBezTo>
                  <a:pt x="197102" y="393069"/>
                  <a:pt x="227156" y="411435"/>
                  <a:pt x="228939" y="413813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2" name="CustomShape 15"/>
          <p:cNvSpPr/>
          <p:nvPr/>
        </p:nvSpPr>
        <p:spPr>
          <a:xfrm>
            <a:off x="7102440" y="5935680"/>
            <a:ext cx="422280" cy="502920"/>
          </a:xfrm>
          <a:custGeom>
            <a:avLst/>
            <a:gdLst/>
            <a:ahLst/>
            <a:rect l="l" t="t" r="r" b="b"/>
            <a:pathLst>
              <a:path w="425966" h="506686">
                <a:moveTo>
                  <a:pt x="356736" y="446041"/>
                </a:moveTo>
                <a:cubicBezTo>
                  <a:pt x="353763" y="446635"/>
                  <a:pt x="345356" y="435807"/>
                  <a:pt x="338899" y="431771"/>
                </a:cubicBezTo>
                <a:cubicBezTo>
                  <a:pt x="335710" y="429778"/>
                  <a:pt x="331951" y="428419"/>
                  <a:pt x="328197" y="428204"/>
                </a:cubicBezTo>
                <a:cubicBezTo>
                  <a:pt x="290188" y="426032"/>
                  <a:pt x="252093" y="425825"/>
                  <a:pt x="214041" y="424636"/>
                </a:cubicBezTo>
                <a:cubicBezTo>
                  <a:pt x="206906" y="425825"/>
                  <a:pt x="199314" y="425422"/>
                  <a:pt x="192637" y="428204"/>
                </a:cubicBezTo>
                <a:cubicBezTo>
                  <a:pt x="184722" y="431502"/>
                  <a:pt x="179552" y="440393"/>
                  <a:pt x="171233" y="442473"/>
                </a:cubicBezTo>
                <a:lnTo>
                  <a:pt x="156964" y="446041"/>
                </a:lnTo>
                <a:cubicBezTo>
                  <a:pt x="153397" y="444852"/>
                  <a:pt x="148921" y="445132"/>
                  <a:pt x="146262" y="442473"/>
                </a:cubicBezTo>
                <a:cubicBezTo>
                  <a:pt x="143603" y="439814"/>
                  <a:pt x="143606" y="435419"/>
                  <a:pt x="142694" y="431771"/>
                </a:cubicBezTo>
                <a:cubicBezTo>
                  <a:pt x="141223" y="425889"/>
                  <a:pt x="140316" y="419880"/>
                  <a:pt x="139127" y="413934"/>
                </a:cubicBezTo>
                <a:cubicBezTo>
                  <a:pt x="140316" y="400854"/>
                  <a:pt x="140836" y="387695"/>
                  <a:pt x="142694" y="374693"/>
                </a:cubicBezTo>
                <a:cubicBezTo>
                  <a:pt x="143226" y="370970"/>
                  <a:pt x="143913" y="366927"/>
                  <a:pt x="146262" y="363991"/>
                </a:cubicBezTo>
                <a:cubicBezTo>
                  <a:pt x="151290" y="357706"/>
                  <a:pt x="160617" y="355639"/>
                  <a:pt x="167666" y="353289"/>
                </a:cubicBezTo>
                <a:cubicBezTo>
                  <a:pt x="184314" y="354478"/>
                  <a:pt x="201021" y="355014"/>
                  <a:pt x="217609" y="356857"/>
                </a:cubicBezTo>
                <a:cubicBezTo>
                  <a:pt x="241124" y="359470"/>
                  <a:pt x="222933" y="363405"/>
                  <a:pt x="242580" y="356857"/>
                </a:cubicBezTo>
                <a:cubicBezTo>
                  <a:pt x="243769" y="353290"/>
                  <a:pt x="246148" y="349915"/>
                  <a:pt x="246148" y="346155"/>
                </a:cubicBezTo>
                <a:cubicBezTo>
                  <a:pt x="246148" y="328782"/>
                  <a:pt x="235458" y="309295"/>
                  <a:pt x="217609" y="303346"/>
                </a:cubicBezTo>
                <a:lnTo>
                  <a:pt x="206907" y="299779"/>
                </a:lnTo>
                <a:cubicBezTo>
                  <a:pt x="179619" y="279314"/>
                  <a:pt x="205793" y="297614"/>
                  <a:pt x="178368" y="281942"/>
                </a:cubicBezTo>
                <a:cubicBezTo>
                  <a:pt x="174645" y="279815"/>
                  <a:pt x="171501" y="276724"/>
                  <a:pt x="167666" y="274807"/>
                </a:cubicBezTo>
                <a:cubicBezTo>
                  <a:pt x="164303" y="273125"/>
                  <a:pt x="160592" y="272229"/>
                  <a:pt x="156964" y="271240"/>
                </a:cubicBezTo>
                <a:cubicBezTo>
                  <a:pt x="151973" y="269879"/>
                  <a:pt x="127299" y="264642"/>
                  <a:pt x="117723" y="260538"/>
                </a:cubicBezTo>
                <a:cubicBezTo>
                  <a:pt x="86865" y="247314"/>
                  <a:pt x="117849" y="258201"/>
                  <a:pt x="92751" y="249836"/>
                </a:cubicBezTo>
                <a:cubicBezTo>
                  <a:pt x="85616" y="242701"/>
                  <a:pt x="76944" y="236827"/>
                  <a:pt x="71347" y="228432"/>
                </a:cubicBezTo>
                <a:lnTo>
                  <a:pt x="49943" y="196326"/>
                </a:lnTo>
                <a:lnTo>
                  <a:pt x="35674" y="174921"/>
                </a:lnTo>
                <a:lnTo>
                  <a:pt x="28539" y="164219"/>
                </a:lnTo>
                <a:cubicBezTo>
                  <a:pt x="19854" y="138164"/>
                  <a:pt x="23228" y="150111"/>
                  <a:pt x="17837" y="128546"/>
                </a:cubicBezTo>
                <a:cubicBezTo>
                  <a:pt x="19026" y="121411"/>
                  <a:pt x="19835" y="114203"/>
                  <a:pt x="21404" y="107142"/>
                </a:cubicBezTo>
                <a:cubicBezTo>
                  <a:pt x="22220" y="103471"/>
                  <a:pt x="24972" y="100200"/>
                  <a:pt x="24972" y="96440"/>
                </a:cubicBezTo>
                <a:cubicBezTo>
                  <a:pt x="24972" y="88031"/>
                  <a:pt x="23053" y="79713"/>
                  <a:pt x="21404" y="71468"/>
                </a:cubicBezTo>
                <a:cubicBezTo>
                  <a:pt x="20667" y="67781"/>
                  <a:pt x="19663" y="64053"/>
                  <a:pt x="17837" y="60766"/>
                </a:cubicBezTo>
                <a:cubicBezTo>
                  <a:pt x="13673" y="53270"/>
                  <a:pt x="3567" y="39362"/>
                  <a:pt x="3567" y="39362"/>
                </a:cubicBezTo>
                <a:cubicBezTo>
                  <a:pt x="2378" y="35795"/>
                  <a:pt x="0" y="32420"/>
                  <a:pt x="0" y="28660"/>
                </a:cubicBezTo>
                <a:cubicBezTo>
                  <a:pt x="0" y="16430"/>
                  <a:pt x="4756" y="17108"/>
                  <a:pt x="14269" y="14390"/>
                </a:cubicBezTo>
                <a:cubicBezTo>
                  <a:pt x="18983" y="13043"/>
                  <a:pt x="23782" y="12012"/>
                  <a:pt x="28539" y="10823"/>
                </a:cubicBezTo>
                <a:cubicBezTo>
                  <a:pt x="32106" y="8445"/>
                  <a:pt x="35227" y="5193"/>
                  <a:pt x="39241" y="3688"/>
                </a:cubicBezTo>
                <a:cubicBezTo>
                  <a:pt x="58946" y="-3701"/>
                  <a:pt x="79783" y="2013"/>
                  <a:pt x="99886" y="3688"/>
                </a:cubicBezTo>
                <a:cubicBezTo>
                  <a:pt x="107448" y="6209"/>
                  <a:pt x="118799" y="9433"/>
                  <a:pt x="124857" y="14390"/>
                </a:cubicBezTo>
                <a:cubicBezTo>
                  <a:pt x="133968" y="21844"/>
                  <a:pt x="141505" y="31038"/>
                  <a:pt x="149829" y="39362"/>
                </a:cubicBezTo>
                <a:cubicBezTo>
                  <a:pt x="154585" y="44118"/>
                  <a:pt x="160062" y="48250"/>
                  <a:pt x="164098" y="53631"/>
                </a:cubicBezTo>
                <a:cubicBezTo>
                  <a:pt x="167665" y="58388"/>
                  <a:pt x="170885" y="63426"/>
                  <a:pt x="174800" y="67901"/>
                </a:cubicBezTo>
                <a:cubicBezTo>
                  <a:pt x="179230" y="72963"/>
                  <a:pt x="183817" y="77968"/>
                  <a:pt x="189070" y="82170"/>
                </a:cubicBezTo>
                <a:cubicBezTo>
                  <a:pt x="195766" y="87527"/>
                  <a:pt x="204411" y="90377"/>
                  <a:pt x="210474" y="96440"/>
                </a:cubicBezTo>
                <a:cubicBezTo>
                  <a:pt x="223835" y="109801"/>
                  <a:pt x="216390" y="105547"/>
                  <a:pt x="231878" y="110709"/>
                </a:cubicBezTo>
                <a:cubicBezTo>
                  <a:pt x="242064" y="109577"/>
                  <a:pt x="262729" y="109552"/>
                  <a:pt x="274686" y="103574"/>
                </a:cubicBezTo>
                <a:cubicBezTo>
                  <a:pt x="278521" y="101657"/>
                  <a:pt x="281471" y="98181"/>
                  <a:pt x="285389" y="96440"/>
                </a:cubicBezTo>
                <a:cubicBezTo>
                  <a:pt x="292262" y="93386"/>
                  <a:pt x="306793" y="89305"/>
                  <a:pt x="306793" y="89305"/>
                </a:cubicBezTo>
                <a:cubicBezTo>
                  <a:pt x="315117" y="90494"/>
                  <a:pt x="324080" y="89457"/>
                  <a:pt x="331764" y="92872"/>
                </a:cubicBezTo>
                <a:cubicBezTo>
                  <a:pt x="340931" y="96946"/>
                  <a:pt x="340302" y="108063"/>
                  <a:pt x="335332" y="114276"/>
                </a:cubicBezTo>
                <a:cubicBezTo>
                  <a:pt x="332653" y="117624"/>
                  <a:pt x="328197" y="119033"/>
                  <a:pt x="324629" y="121411"/>
                </a:cubicBezTo>
                <a:cubicBezTo>
                  <a:pt x="308274" y="145944"/>
                  <a:pt x="313071" y="134680"/>
                  <a:pt x="306793" y="153517"/>
                </a:cubicBezTo>
                <a:cubicBezTo>
                  <a:pt x="307632" y="156875"/>
                  <a:pt x="311601" y="174302"/>
                  <a:pt x="313927" y="178489"/>
                </a:cubicBezTo>
                <a:cubicBezTo>
                  <a:pt x="318091" y="185985"/>
                  <a:pt x="323440" y="192758"/>
                  <a:pt x="328197" y="199893"/>
                </a:cubicBezTo>
                <a:cubicBezTo>
                  <a:pt x="330575" y="203460"/>
                  <a:pt x="332759" y="207165"/>
                  <a:pt x="335332" y="210595"/>
                </a:cubicBezTo>
                <a:cubicBezTo>
                  <a:pt x="338899" y="215351"/>
                  <a:pt x="342736" y="219917"/>
                  <a:pt x="346034" y="224864"/>
                </a:cubicBezTo>
                <a:cubicBezTo>
                  <a:pt x="353672" y="236321"/>
                  <a:pt x="372626" y="270592"/>
                  <a:pt x="374572" y="278375"/>
                </a:cubicBezTo>
                <a:cubicBezTo>
                  <a:pt x="375761" y="283131"/>
                  <a:pt x="376731" y="287948"/>
                  <a:pt x="378140" y="292644"/>
                </a:cubicBezTo>
                <a:cubicBezTo>
                  <a:pt x="380301" y="299847"/>
                  <a:pt x="383451" y="306752"/>
                  <a:pt x="385275" y="314048"/>
                </a:cubicBezTo>
                <a:cubicBezTo>
                  <a:pt x="386464" y="318805"/>
                  <a:pt x="386649" y="323933"/>
                  <a:pt x="388842" y="328318"/>
                </a:cubicBezTo>
                <a:cubicBezTo>
                  <a:pt x="392677" y="335988"/>
                  <a:pt x="398355" y="342587"/>
                  <a:pt x="403111" y="349722"/>
                </a:cubicBezTo>
                <a:lnTo>
                  <a:pt x="410246" y="360424"/>
                </a:lnTo>
                <a:lnTo>
                  <a:pt x="417381" y="371126"/>
                </a:lnTo>
                <a:cubicBezTo>
                  <a:pt x="427821" y="412889"/>
                  <a:pt x="428405" y="403136"/>
                  <a:pt x="420948" y="460310"/>
                </a:cubicBezTo>
                <a:cubicBezTo>
                  <a:pt x="420250" y="465663"/>
                  <a:pt x="413542" y="486925"/>
                  <a:pt x="406679" y="492416"/>
                </a:cubicBezTo>
                <a:cubicBezTo>
                  <a:pt x="403743" y="494765"/>
                  <a:pt x="399340" y="494302"/>
                  <a:pt x="395977" y="495984"/>
                </a:cubicBezTo>
                <a:cubicBezTo>
                  <a:pt x="371343" y="508301"/>
                  <a:pt x="400702" y="499261"/>
                  <a:pt x="371005" y="506686"/>
                </a:cubicBezTo>
                <a:cubicBezTo>
                  <a:pt x="367438" y="505497"/>
                  <a:pt x="363666" y="504800"/>
                  <a:pt x="360303" y="503118"/>
                </a:cubicBezTo>
                <a:cubicBezTo>
                  <a:pt x="334809" y="490371"/>
                  <a:pt x="348973" y="482323"/>
                  <a:pt x="353168" y="442473"/>
                </a:cubicBezTo>
                <a:cubicBezTo>
                  <a:pt x="353681" y="437597"/>
                  <a:pt x="355389" y="432918"/>
                  <a:pt x="356736" y="428204"/>
                </a:cubicBezTo>
                <a:cubicBezTo>
                  <a:pt x="357769" y="424588"/>
                  <a:pt x="359709" y="445447"/>
                  <a:pt x="356736" y="446041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3" name="CustomShape 16"/>
          <p:cNvSpPr/>
          <p:nvPr/>
        </p:nvSpPr>
        <p:spPr>
          <a:xfrm>
            <a:off x="6288480" y="5953680"/>
            <a:ext cx="371880" cy="328320"/>
          </a:xfrm>
          <a:custGeom>
            <a:avLst/>
            <a:gdLst/>
            <a:ahLst/>
            <a:rect l="l" t="t" r="r" b="b"/>
            <a:pathLst>
              <a:path w="375307" h="331764">
                <a:moveTo>
                  <a:pt x="175452" y="178368"/>
                </a:moveTo>
                <a:cubicBezTo>
                  <a:pt x="173074" y="172422"/>
                  <a:pt x="173878" y="163708"/>
                  <a:pt x="168318" y="160531"/>
                </a:cubicBezTo>
                <a:cubicBezTo>
                  <a:pt x="154486" y="152626"/>
                  <a:pt x="148040" y="167759"/>
                  <a:pt x="143346" y="174800"/>
                </a:cubicBezTo>
                <a:cubicBezTo>
                  <a:pt x="137713" y="197335"/>
                  <a:pt x="137263" y="192303"/>
                  <a:pt x="143346" y="224743"/>
                </a:cubicBezTo>
                <a:cubicBezTo>
                  <a:pt x="144732" y="232135"/>
                  <a:pt x="150481" y="246147"/>
                  <a:pt x="150481" y="246147"/>
                </a:cubicBezTo>
                <a:cubicBezTo>
                  <a:pt x="149292" y="262795"/>
                  <a:pt x="148863" y="279514"/>
                  <a:pt x="146913" y="296090"/>
                </a:cubicBezTo>
                <a:cubicBezTo>
                  <a:pt x="145670" y="306652"/>
                  <a:pt x="140746" y="310742"/>
                  <a:pt x="132644" y="317494"/>
                </a:cubicBezTo>
                <a:cubicBezTo>
                  <a:pt x="129350" y="320239"/>
                  <a:pt x="125777" y="322711"/>
                  <a:pt x="121942" y="324629"/>
                </a:cubicBezTo>
                <a:cubicBezTo>
                  <a:pt x="116820" y="327190"/>
                  <a:pt x="101548" y="330620"/>
                  <a:pt x="96970" y="331764"/>
                </a:cubicBezTo>
                <a:cubicBezTo>
                  <a:pt x="83890" y="330575"/>
                  <a:pt x="69655" y="333701"/>
                  <a:pt x="57730" y="328197"/>
                </a:cubicBezTo>
                <a:cubicBezTo>
                  <a:pt x="51916" y="325513"/>
                  <a:pt x="52245" y="316547"/>
                  <a:pt x="50595" y="310360"/>
                </a:cubicBezTo>
                <a:cubicBezTo>
                  <a:pt x="47470" y="298643"/>
                  <a:pt x="47295" y="286191"/>
                  <a:pt x="43460" y="274686"/>
                </a:cubicBezTo>
                <a:cubicBezTo>
                  <a:pt x="39490" y="262775"/>
                  <a:pt x="39309" y="263144"/>
                  <a:pt x="36325" y="249715"/>
                </a:cubicBezTo>
                <a:cubicBezTo>
                  <a:pt x="35010" y="243796"/>
                  <a:pt x="34675" y="237630"/>
                  <a:pt x="32758" y="231878"/>
                </a:cubicBezTo>
                <a:cubicBezTo>
                  <a:pt x="31076" y="226833"/>
                  <a:pt x="27718" y="222496"/>
                  <a:pt x="25623" y="217608"/>
                </a:cubicBezTo>
                <a:cubicBezTo>
                  <a:pt x="16761" y="196931"/>
                  <a:pt x="28633" y="216771"/>
                  <a:pt x="14921" y="196204"/>
                </a:cubicBezTo>
                <a:lnTo>
                  <a:pt x="7787" y="174800"/>
                </a:lnTo>
                <a:lnTo>
                  <a:pt x="4219" y="164098"/>
                </a:lnTo>
                <a:cubicBezTo>
                  <a:pt x="1125" y="145530"/>
                  <a:pt x="-3485" y="129849"/>
                  <a:pt x="4219" y="110588"/>
                </a:cubicBezTo>
                <a:cubicBezTo>
                  <a:pt x="5616" y="107097"/>
                  <a:pt x="11354" y="108209"/>
                  <a:pt x="14921" y="107020"/>
                </a:cubicBezTo>
                <a:cubicBezTo>
                  <a:pt x="25623" y="108209"/>
                  <a:pt x="36468" y="108476"/>
                  <a:pt x="47027" y="110588"/>
                </a:cubicBezTo>
                <a:cubicBezTo>
                  <a:pt x="54402" y="112063"/>
                  <a:pt x="68432" y="117722"/>
                  <a:pt x="68432" y="117722"/>
                </a:cubicBezTo>
                <a:cubicBezTo>
                  <a:pt x="71999" y="120100"/>
                  <a:pt x="75193" y="123168"/>
                  <a:pt x="79134" y="124857"/>
                </a:cubicBezTo>
                <a:cubicBezTo>
                  <a:pt x="99349" y="133521"/>
                  <a:pt x="130065" y="125980"/>
                  <a:pt x="146913" y="124857"/>
                </a:cubicBezTo>
                <a:cubicBezTo>
                  <a:pt x="159779" y="116279"/>
                  <a:pt x="169249" y="110976"/>
                  <a:pt x="179020" y="96318"/>
                </a:cubicBezTo>
                <a:cubicBezTo>
                  <a:pt x="181398" y="92751"/>
                  <a:pt x="184237" y="89451"/>
                  <a:pt x="186154" y="85616"/>
                </a:cubicBezTo>
                <a:cubicBezTo>
                  <a:pt x="187836" y="82253"/>
                  <a:pt x="188533" y="78481"/>
                  <a:pt x="189722" y="74914"/>
                </a:cubicBezTo>
                <a:cubicBezTo>
                  <a:pt x="190932" y="55551"/>
                  <a:pt x="183305" y="24252"/>
                  <a:pt x="200424" y="7134"/>
                </a:cubicBezTo>
                <a:cubicBezTo>
                  <a:pt x="203456" y="4103"/>
                  <a:pt x="207559" y="2378"/>
                  <a:pt x="211126" y="0"/>
                </a:cubicBezTo>
                <a:cubicBezTo>
                  <a:pt x="229002" y="2979"/>
                  <a:pt x="233347" y="-559"/>
                  <a:pt x="243232" y="14269"/>
                </a:cubicBezTo>
                <a:cubicBezTo>
                  <a:pt x="245318" y="17398"/>
                  <a:pt x="245610" y="21404"/>
                  <a:pt x="246799" y="24971"/>
                </a:cubicBezTo>
                <a:cubicBezTo>
                  <a:pt x="247988" y="45186"/>
                  <a:pt x="245974" y="65848"/>
                  <a:pt x="250367" y="85616"/>
                </a:cubicBezTo>
                <a:cubicBezTo>
                  <a:pt x="251183" y="89287"/>
                  <a:pt x="257453" y="88151"/>
                  <a:pt x="261069" y="89184"/>
                </a:cubicBezTo>
                <a:cubicBezTo>
                  <a:pt x="265783" y="90531"/>
                  <a:pt x="270624" y="91404"/>
                  <a:pt x="275338" y="92751"/>
                </a:cubicBezTo>
                <a:cubicBezTo>
                  <a:pt x="278954" y="93784"/>
                  <a:pt x="282376" y="95472"/>
                  <a:pt x="286040" y="96318"/>
                </a:cubicBezTo>
                <a:cubicBezTo>
                  <a:pt x="297856" y="99045"/>
                  <a:pt x="309949" y="100512"/>
                  <a:pt x="321714" y="103453"/>
                </a:cubicBezTo>
                <a:lnTo>
                  <a:pt x="335983" y="107020"/>
                </a:lnTo>
                <a:cubicBezTo>
                  <a:pt x="367952" y="130998"/>
                  <a:pt x="357926" y="118531"/>
                  <a:pt x="371657" y="139127"/>
                </a:cubicBezTo>
                <a:cubicBezTo>
                  <a:pt x="372846" y="142694"/>
                  <a:pt x="375842" y="146120"/>
                  <a:pt x="375224" y="149829"/>
                </a:cubicBezTo>
                <a:cubicBezTo>
                  <a:pt x="373927" y="157615"/>
                  <a:pt x="363442" y="164638"/>
                  <a:pt x="357387" y="167665"/>
                </a:cubicBezTo>
                <a:cubicBezTo>
                  <a:pt x="354024" y="169347"/>
                  <a:pt x="350313" y="170243"/>
                  <a:pt x="346685" y="171233"/>
                </a:cubicBezTo>
                <a:cubicBezTo>
                  <a:pt x="302404" y="183311"/>
                  <a:pt x="332088" y="173722"/>
                  <a:pt x="307444" y="181935"/>
                </a:cubicBezTo>
                <a:cubicBezTo>
                  <a:pt x="284851" y="180746"/>
                  <a:pt x="262196" y="180416"/>
                  <a:pt x="239665" y="178368"/>
                </a:cubicBezTo>
                <a:cubicBezTo>
                  <a:pt x="227399" y="177253"/>
                  <a:pt x="229237" y="172543"/>
                  <a:pt x="218261" y="167665"/>
                </a:cubicBezTo>
                <a:cubicBezTo>
                  <a:pt x="211388" y="164611"/>
                  <a:pt x="203991" y="162909"/>
                  <a:pt x="196856" y="160531"/>
                </a:cubicBezTo>
                <a:lnTo>
                  <a:pt x="186154" y="156963"/>
                </a:lnTo>
                <a:cubicBezTo>
                  <a:pt x="182587" y="155774"/>
                  <a:pt x="175452" y="157156"/>
                  <a:pt x="175452" y="153396"/>
                </a:cubicBezTo>
                <a:lnTo>
                  <a:pt x="175452" y="178368"/>
                </a:ln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4" name="CustomShape 17"/>
          <p:cNvSpPr/>
          <p:nvPr/>
        </p:nvSpPr>
        <p:spPr>
          <a:xfrm>
            <a:off x="6567480" y="6266880"/>
            <a:ext cx="82440" cy="83160"/>
          </a:xfrm>
          <a:custGeom>
            <a:avLst/>
            <a:gdLst/>
            <a:ahLst/>
            <a:rect l="l" t="t" r="r" b="b"/>
            <a:pathLst>
              <a:path w="86209" h="86670">
                <a:moveTo>
                  <a:pt x="64212" y="86150"/>
                </a:moveTo>
                <a:cubicBezTo>
                  <a:pt x="54105" y="87339"/>
                  <a:pt x="30461" y="86630"/>
                  <a:pt x="14269" y="82582"/>
                </a:cubicBezTo>
                <a:cubicBezTo>
                  <a:pt x="10110" y="81542"/>
                  <a:pt x="8875" y="75798"/>
                  <a:pt x="7134" y="71880"/>
                </a:cubicBezTo>
                <a:cubicBezTo>
                  <a:pt x="4080" y="65008"/>
                  <a:pt x="0" y="50476"/>
                  <a:pt x="0" y="50476"/>
                </a:cubicBezTo>
                <a:cubicBezTo>
                  <a:pt x="1189" y="37396"/>
                  <a:pt x="815" y="24078"/>
                  <a:pt x="3567" y="11235"/>
                </a:cubicBezTo>
                <a:cubicBezTo>
                  <a:pt x="4465" y="7043"/>
                  <a:pt x="6452" y="1100"/>
                  <a:pt x="10702" y="533"/>
                </a:cubicBezTo>
                <a:cubicBezTo>
                  <a:pt x="26070" y="-1516"/>
                  <a:pt x="41619" y="2911"/>
                  <a:pt x="57077" y="4100"/>
                </a:cubicBezTo>
                <a:cubicBezTo>
                  <a:pt x="60644" y="6478"/>
                  <a:pt x="64956" y="8008"/>
                  <a:pt x="67779" y="11235"/>
                </a:cubicBezTo>
                <a:cubicBezTo>
                  <a:pt x="73426" y="17688"/>
                  <a:pt x="82049" y="32639"/>
                  <a:pt x="82049" y="32639"/>
                </a:cubicBezTo>
                <a:cubicBezTo>
                  <a:pt x="86815" y="46939"/>
                  <a:pt x="88327" y="45911"/>
                  <a:pt x="82049" y="64746"/>
                </a:cubicBezTo>
                <a:cubicBezTo>
                  <a:pt x="80693" y="68813"/>
                  <a:pt x="78550" y="73176"/>
                  <a:pt x="74914" y="75448"/>
                </a:cubicBezTo>
                <a:cubicBezTo>
                  <a:pt x="51254" y="90235"/>
                  <a:pt x="74319" y="84961"/>
                  <a:pt x="64212" y="86150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5" name="CustomShape 18"/>
          <p:cNvSpPr/>
          <p:nvPr/>
        </p:nvSpPr>
        <p:spPr>
          <a:xfrm>
            <a:off x="5510520" y="5914440"/>
            <a:ext cx="432360" cy="567000"/>
          </a:xfrm>
          <a:custGeom>
            <a:avLst/>
            <a:gdLst/>
            <a:ahLst/>
            <a:rect l="l" t="t" r="r" b="b"/>
            <a:pathLst>
              <a:path w="436033" h="570777">
                <a:moveTo>
                  <a:pt x="61460" y="428083"/>
                </a:moveTo>
                <a:cubicBezTo>
                  <a:pt x="61460" y="429867"/>
                  <a:pt x="65168" y="405712"/>
                  <a:pt x="68595" y="399544"/>
                </a:cubicBezTo>
                <a:cubicBezTo>
                  <a:pt x="72759" y="392048"/>
                  <a:pt x="78108" y="385275"/>
                  <a:pt x="82864" y="378140"/>
                </a:cubicBezTo>
                <a:lnTo>
                  <a:pt x="89999" y="367438"/>
                </a:lnTo>
                <a:cubicBezTo>
                  <a:pt x="87065" y="343966"/>
                  <a:pt x="86866" y="333065"/>
                  <a:pt x="79297" y="310360"/>
                </a:cubicBezTo>
                <a:cubicBezTo>
                  <a:pt x="76919" y="303225"/>
                  <a:pt x="76334" y="295214"/>
                  <a:pt x="72162" y="288956"/>
                </a:cubicBezTo>
                <a:cubicBezTo>
                  <a:pt x="67406" y="281821"/>
                  <a:pt x="62305" y="274905"/>
                  <a:pt x="57893" y="267552"/>
                </a:cubicBezTo>
                <a:cubicBezTo>
                  <a:pt x="54326" y="261606"/>
                  <a:pt x="50914" y="255565"/>
                  <a:pt x="47191" y="249715"/>
                </a:cubicBezTo>
                <a:cubicBezTo>
                  <a:pt x="42587" y="242481"/>
                  <a:pt x="32921" y="228311"/>
                  <a:pt x="32921" y="228311"/>
                </a:cubicBezTo>
                <a:cubicBezTo>
                  <a:pt x="31732" y="224744"/>
                  <a:pt x="31180" y="220896"/>
                  <a:pt x="29354" y="217609"/>
                </a:cubicBezTo>
                <a:cubicBezTo>
                  <a:pt x="8908" y="180804"/>
                  <a:pt x="19591" y="209720"/>
                  <a:pt x="11517" y="185502"/>
                </a:cubicBezTo>
                <a:cubicBezTo>
                  <a:pt x="16495" y="155641"/>
                  <a:pt x="11073" y="170116"/>
                  <a:pt x="29354" y="142694"/>
                </a:cubicBezTo>
                <a:lnTo>
                  <a:pt x="36489" y="131992"/>
                </a:lnTo>
                <a:cubicBezTo>
                  <a:pt x="40022" y="121392"/>
                  <a:pt x="42277" y="108367"/>
                  <a:pt x="50758" y="99886"/>
                </a:cubicBezTo>
                <a:cubicBezTo>
                  <a:pt x="53790" y="96854"/>
                  <a:pt x="57893" y="95129"/>
                  <a:pt x="61460" y="92751"/>
                </a:cubicBezTo>
                <a:cubicBezTo>
                  <a:pt x="72089" y="76808"/>
                  <a:pt x="75530" y="75715"/>
                  <a:pt x="79297" y="60645"/>
                </a:cubicBezTo>
                <a:cubicBezTo>
                  <a:pt x="86656" y="31206"/>
                  <a:pt x="79104" y="54184"/>
                  <a:pt x="86432" y="28539"/>
                </a:cubicBezTo>
                <a:cubicBezTo>
                  <a:pt x="88411" y="21613"/>
                  <a:pt x="91270" y="12022"/>
                  <a:pt x="97134" y="7135"/>
                </a:cubicBezTo>
                <a:cubicBezTo>
                  <a:pt x="101219" y="3731"/>
                  <a:pt x="106647" y="2378"/>
                  <a:pt x="111403" y="0"/>
                </a:cubicBezTo>
                <a:cubicBezTo>
                  <a:pt x="120916" y="1189"/>
                  <a:pt x="130693" y="1045"/>
                  <a:pt x="139942" y="3567"/>
                </a:cubicBezTo>
                <a:cubicBezTo>
                  <a:pt x="148355" y="5861"/>
                  <a:pt x="155245" y="16659"/>
                  <a:pt x="161346" y="21404"/>
                </a:cubicBezTo>
                <a:cubicBezTo>
                  <a:pt x="190927" y="44411"/>
                  <a:pt x="172753" y="28248"/>
                  <a:pt x="197020" y="42808"/>
                </a:cubicBezTo>
                <a:cubicBezTo>
                  <a:pt x="204373" y="47220"/>
                  <a:pt x="210289" y="54365"/>
                  <a:pt x="218424" y="57077"/>
                </a:cubicBezTo>
                <a:cubicBezTo>
                  <a:pt x="221991" y="58266"/>
                  <a:pt x="225670" y="59164"/>
                  <a:pt x="229126" y="60645"/>
                </a:cubicBezTo>
                <a:cubicBezTo>
                  <a:pt x="234014" y="62740"/>
                  <a:pt x="238236" y="66490"/>
                  <a:pt x="243395" y="67780"/>
                </a:cubicBezTo>
                <a:cubicBezTo>
                  <a:pt x="257430" y="71289"/>
                  <a:pt x="272019" y="72076"/>
                  <a:pt x="286204" y="74914"/>
                </a:cubicBezTo>
                <a:lnTo>
                  <a:pt x="304040" y="78482"/>
                </a:lnTo>
                <a:cubicBezTo>
                  <a:pt x="316009" y="86460"/>
                  <a:pt x="317275" y="85589"/>
                  <a:pt x="325445" y="99886"/>
                </a:cubicBezTo>
                <a:cubicBezTo>
                  <a:pt x="327311" y="103151"/>
                  <a:pt x="327186" y="107301"/>
                  <a:pt x="329012" y="110588"/>
                </a:cubicBezTo>
                <a:cubicBezTo>
                  <a:pt x="333176" y="118084"/>
                  <a:pt x="340569" y="123857"/>
                  <a:pt x="343281" y="131992"/>
                </a:cubicBezTo>
                <a:cubicBezTo>
                  <a:pt x="345659" y="139127"/>
                  <a:pt x="345098" y="148078"/>
                  <a:pt x="350416" y="153396"/>
                </a:cubicBezTo>
                <a:cubicBezTo>
                  <a:pt x="392605" y="195585"/>
                  <a:pt x="355493" y="164853"/>
                  <a:pt x="382522" y="178368"/>
                </a:cubicBezTo>
                <a:cubicBezTo>
                  <a:pt x="386357" y="180285"/>
                  <a:pt x="389306" y="183761"/>
                  <a:pt x="393224" y="185502"/>
                </a:cubicBezTo>
                <a:cubicBezTo>
                  <a:pt x="400096" y="188556"/>
                  <a:pt x="414628" y="192637"/>
                  <a:pt x="414628" y="192637"/>
                </a:cubicBezTo>
                <a:cubicBezTo>
                  <a:pt x="419385" y="199772"/>
                  <a:pt x="426186" y="205906"/>
                  <a:pt x="428898" y="214041"/>
                </a:cubicBezTo>
                <a:lnTo>
                  <a:pt x="436033" y="235445"/>
                </a:lnTo>
                <a:cubicBezTo>
                  <a:pt x="435820" y="238421"/>
                  <a:pt x="435424" y="284430"/>
                  <a:pt x="428898" y="299658"/>
                </a:cubicBezTo>
                <a:cubicBezTo>
                  <a:pt x="427209" y="303599"/>
                  <a:pt x="424141" y="306793"/>
                  <a:pt x="421763" y="310360"/>
                </a:cubicBezTo>
                <a:cubicBezTo>
                  <a:pt x="420574" y="313927"/>
                  <a:pt x="420062" y="317797"/>
                  <a:pt x="418196" y="321062"/>
                </a:cubicBezTo>
                <a:cubicBezTo>
                  <a:pt x="405979" y="342442"/>
                  <a:pt x="410415" y="328517"/>
                  <a:pt x="396792" y="346033"/>
                </a:cubicBezTo>
                <a:cubicBezTo>
                  <a:pt x="391527" y="352802"/>
                  <a:pt x="382522" y="367438"/>
                  <a:pt x="382522" y="367438"/>
                </a:cubicBezTo>
                <a:cubicBezTo>
                  <a:pt x="378947" y="378165"/>
                  <a:pt x="379505" y="379621"/>
                  <a:pt x="371820" y="388842"/>
                </a:cubicBezTo>
                <a:cubicBezTo>
                  <a:pt x="368590" y="392718"/>
                  <a:pt x="364348" y="395668"/>
                  <a:pt x="361118" y="399544"/>
                </a:cubicBezTo>
                <a:cubicBezTo>
                  <a:pt x="353880" y="408229"/>
                  <a:pt x="341520" y="433366"/>
                  <a:pt x="339714" y="438785"/>
                </a:cubicBezTo>
                <a:cubicBezTo>
                  <a:pt x="338525" y="442352"/>
                  <a:pt x="337180" y="445871"/>
                  <a:pt x="336147" y="449487"/>
                </a:cubicBezTo>
                <a:cubicBezTo>
                  <a:pt x="334800" y="454201"/>
                  <a:pt x="334129" y="459105"/>
                  <a:pt x="332579" y="463756"/>
                </a:cubicBezTo>
                <a:cubicBezTo>
                  <a:pt x="330554" y="469831"/>
                  <a:pt x="327470" y="475518"/>
                  <a:pt x="325445" y="481593"/>
                </a:cubicBezTo>
                <a:cubicBezTo>
                  <a:pt x="320779" y="495591"/>
                  <a:pt x="323861" y="497367"/>
                  <a:pt x="314743" y="510132"/>
                </a:cubicBezTo>
                <a:cubicBezTo>
                  <a:pt x="311811" y="514237"/>
                  <a:pt x="307270" y="516958"/>
                  <a:pt x="304040" y="520834"/>
                </a:cubicBezTo>
                <a:cubicBezTo>
                  <a:pt x="285457" y="543133"/>
                  <a:pt x="313858" y="520234"/>
                  <a:pt x="275502" y="545805"/>
                </a:cubicBezTo>
                <a:cubicBezTo>
                  <a:pt x="271935" y="548183"/>
                  <a:pt x="269077" y="552635"/>
                  <a:pt x="264800" y="552940"/>
                </a:cubicBezTo>
                <a:lnTo>
                  <a:pt x="214857" y="556507"/>
                </a:lnTo>
                <a:cubicBezTo>
                  <a:pt x="208911" y="555318"/>
                  <a:pt x="202285" y="555948"/>
                  <a:pt x="197020" y="552940"/>
                </a:cubicBezTo>
                <a:cubicBezTo>
                  <a:pt x="178335" y="542264"/>
                  <a:pt x="202253" y="538116"/>
                  <a:pt x="179183" y="545805"/>
                </a:cubicBezTo>
                <a:cubicBezTo>
                  <a:pt x="173771" y="549413"/>
                  <a:pt x="165165" y="556507"/>
                  <a:pt x="157779" y="556507"/>
                </a:cubicBezTo>
                <a:cubicBezTo>
                  <a:pt x="152876" y="556507"/>
                  <a:pt x="148266" y="554129"/>
                  <a:pt x="143509" y="552940"/>
                </a:cubicBezTo>
                <a:cubicBezTo>
                  <a:pt x="139942" y="549373"/>
                  <a:pt x="135605" y="546436"/>
                  <a:pt x="132807" y="542238"/>
                </a:cubicBezTo>
                <a:cubicBezTo>
                  <a:pt x="130721" y="539109"/>
                  <a:pt x="131899" y="534195"/>
                  <a:pt x="129240" y="531536"/>
                </a:cubicBezTo>
                <a:cubicBezTo>
                  <a:pt x="126581" y="528877"/>
                  <a:pt x="122105" y="529158"/>
                  <a:pt x="118538" y="527969"/>
                </a:cubicBezTo>
                <a:cubicBezTo>
                  <a:pt x="111403" y="530347"/>
                  <a:pt x="102452" y="529785"/>
                  <a:pt x="97134" y="535103"/>
                </a:cubicBezTo>
                <a:cubicBezTo>
                  <a:pt x="89999" y="542238"/>
                  <a:pt x="84755" y="551995"/>
                  <a:pt x="75730" y="556507"/>
                </a:cubicBezTo>
                <a:cubicBezTo>
                  <a:pt x="57625" y="565559"/>
                  <a:pt x="65885" y="560692"/>
                  <a:pt x="50758" y="570777"/>
                </a:cubicBezTo>
                <a:cubicBezTo>
                  <a:pt x="37678" y="569588"/>
                  <a:pt x="24519" y="569068"/>
                  <a:pt x="11517" y="567210"/>
                </a:cubicBezTo>
                <a:cubicBezTo>
                  <a:pt x="7794" y="566678"/>
                  <a:pt x="1552" y="567329"/>
                  <a:pt x="815" y="563642"/>
                </a:cubicBezTo>
                <a:cubicBezTo>
                  <a:pt x="-1297" y="553083"/>
                  <a:pt x="978" y="541751"/>
                  <a:pt x="4383" y="531536"/>
                </a:cubicBezTo>
                <a:cubicBezTo>
                  <a:pt x="7095" y="523401"/>
                  <a:pt x="18652" y="510132"/>
                  <a:pt x="18652" y="510132"/>
                </a:cubicBezTo>
                <a:cubicBezTo>
                  <a:pt x="19841" y="506565"/>
                  <a:pt x="19560" y="502089"/>
                  <a:pt x="22219" y="499430"/>
                </a:cubicBezTo>
                <a:cubicBezTo>
                  <a:pt x="28282" y="493366"/>
                  <a:pt x="43623" y="485160"/>
                  <a:pt x="43623" y="485160"/>
                </a:cubicBezTo>
                <a:cubicBezTo>
                  <a:pt x="46001" y="481593"/>
                  <a:pt x="48840" y="478293"/>
                  <a:pt x="50758" y="474458"/>
                </a:cubicBezTo>
                <a:cubicBezTo>
                  <a:pt x="52440" y="471095"/>
                  <a:pt x="54000" y="467502"/>
                  <a:pt x="54326" y="463756"/>
                </a:cubicBezTo>
                <a:cubicBezTo>
                  <a:pt x="56389" y="440033"/>
                  <a:pt x="53438" y="415801"/>
                  <a:pt x="57893" y="392409"/>
                </a:cubicBezTo>
                <a:cubicBezTo>
                  <a:pt x="58597" y="388715"/>
                  <a:pt x="65587" y="391098"/>
                  <a:pt x="68595" y="388842"/>
                </a:cubicBezTo>
                <a:cubicBezTo>
                  <a:pt x="70722" y="387247"/>
                  <a:pt x="61460" y="426299"/>
                  <a:pt x="61460" y="428083"/>
                </a:cubicBezTo>
                <a:close/>
              </a:path>
            </a:pathLst>
          </a:custGeom>
          <a:solidFill>
            <a:srgbClr val="1b8dd9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6" name="CustomShape 19"/>
          <p:cNvSpPr/>
          <p:nvPr/>
        </p:nvSpPr>
        <p:spPr>
          <a:xfrm>
            <a:off x="7102440" y="3174480"/>
            <a:ext cx="1927080" cy="1366560"/>
          </a:xfrm>
          <a:custGeom>
            <a:avLst/>
            <a:gdLst/>
            <a:ahLst/>
            <a:rect l="l" t="t" r="r" b="b"/>
            <a:pathLst>
              <a:path w="1845194" h="1380567">
                <a:moveTo>
                  <a:pt x="43054" y="196204"/>
                </a:moveTo>
                <a:cubicBezTo>
                  <a:pt x="40676" y="195610"/>
                  <a:pt x="48853" y="183271"/>
                  <a:pt x="53756" y="178368"/>
                </a:cubicBezTo>
                <a:cubicBezTo>
                  <a:pt x="59819" y="172305"/>
                  <a:pt x="67490" y="167933"/>
                  <a:pt x="75160" y="164098"/>
                </a:cubicBezTo>
                <a:cubicBezTo>
                  <a:pt x="96160" y="153597"/>
                  <a:pt x="84378" y="158647"/>
                  <a:pt x="110834" y="149829"/>
                </a:cubicBezTo>
                <a:cubicBezTo>
                  <a:pt x="114401" y="148640"/>
                  <a:pt x="117849" y="146998"/>
                  <a:pt x="121536" y="146261"/>
                </a:cubicBezTo>
                <a:cubicBezTo>
                  <a:pt x="162017" y="138166"/>
                  <a:pt x="145445" y="142068"/>
                  <a:pt x="171479" y="135559"/>
                </a:cubicBezTo>
                <a:cubicBezTo>
                  <a:pt x="173857" y="128424"/>
                  <a:pt x="177826" y="121634"/>
                  <a:pt x="178613" y="114155"/>
                </a:cubicBezTo>
                <a:cubicBezTo>
                  <a:pt x="180991" y="91562"/>
                  <a:pt x="180713" y="68528"/>
                  <a:pt x="185748" y="46375"/>
                </a:cubicBezTo>
                <a:cubicBezTo>
                  <a:pt x="186866" y="41455"/>
                  <a:pt x="192574" y="38903"/>
                  <a:pt x="196450" y="35673"/>
                </a:cubicBezTo>
                <a:cubicBezTo>
                  <a:pt x="199744" y="32928"/>
                  <a:pt x="203317" y="30456"/>
                  <a:pt x="207152" y="28539"/>
                </a:cubicBezTo>
                <a:cubicBezTo>
                  <a:pt x="215183" y="24524"/>
                  <a:pt x="232482" y="22049"/>
                  <a:pt x="239258" y="21404"/>
                </a:cubicBezTo>
                <a:cubicBezTo>
                  <a:pt x="257054" y="19709"/>
                  <a:pt x="274932" y="19026"/>
                  <a:pt x="292769" y="17837"/>
                </a:cubicBezTo>
                <a:cubicBezTo>
                  <a:pt x="296336" y="16648"/>
                  <a:pt x="300184" y="16095"/>
                  <a:pt x="303471" y="14269"/>
                </a:cubicBezTo>
                <a:cubicBezTo>
                  <a:pt x="310967" y="10105"/>
                  <a:pt x="324875" y="0"/>
                  <a:pt x="324875" y="0"/>
                </a:cubicBezTo>
                <a:cubicBezTo>
                  <a:pt x="329631" y="1189"/>
                  <a:pt x="335065" y="848"/>
                  <a:pt x="339144" y="3567"/>
                </a:cubicBezTo>
                <a:cubicBezTo>
                  <a:pt x="342711" y="5945"/>
                  <a:pt x="344538" y="10351"/>
                  <a:pt x="346279" y="14269"/>
                </a:cubicBezTo>
                <a:cubicBezTo>
                  <a:pt x="351932" y="26987"/>
                  <a:pt x="350860" y="36686"/>
                  <a:pt x="360549" y="46375"/>
                </a:cubicBezTo>
                <a:cubicBezTo>
                  <a:pt x="367465" y="53291"/>
                  <a:pt x="373248" y="54175"/>
                  <a:pt x="381953" y="57077"/>
                </a:cubicBezTo>
                <a:cubicBezTo>
                  <a:pt x="392655" y="55888"/>
                  <a:pt x="403844" y="56915"/>
                  <a:pt x="414059" y="53510"/>
                </a:cubicBezTo>
                <a:cubicBezTo>
                  <a:pt x="422194" y="50799"/>
                  <a:pt x="428328" y="43997"/>
                  <a:pt x="435463" y="39241"/>
                </a:cubicBezTo>
                <a:lnTo>
                  <a:pt x="446165" y="32106"/>
                </a:lnTo>
                <a:cubicBezTo>
                  <a:pt x="454489" y="33295"/>
                  <a:pt x="463734" y="31687"/>
                  <a:pt x="471137" y="35673"/>
                </a:cubicBezTo>
                <a:cubicBezTo>
                  <a:pt x="480021" y="40457"/>
                  <a:pt x="482467" y="56517"/>
                  <a:pt x="492541" y="57077"/>
                </a:cubicBezTo>
                <a:lnTo>
                  <a:pt x="556753" y="60645"/>
                </a:lnTo>
                <a:cubicBezTo>
                  <a:pt x="560320" y="61834"/>
                  <a:pt x="564796" y="61553"/>
                  <a:pt x="567455" y="64212"/>
                </a:cubicBezTo>
                <a:cubicBezTo>
                  <a:pt x="570114" y="66871"/>
                  <a:pt x="569197" y="71627"/>
                  <a:pt x="571023" y="74914"/>
                </a:cubicBezTo>
                <a:cubicBezTo>
                  <a:pt x="575187" y="82410"/>
                  <a:pt x="580536" y="89183"/>
                  <a:pt x="585292" y="96318"/>
                </a:cubicBezTo>
                <a:lnTo>
                  <a:pt x="592427" y="107020"/>
                </a:lnTo>
                <a:cubicBezTo>
                  <a:pt x="598705" y="125857"/>
                  <a:pt x="593908" y="114595"/>
                  <a:pt x="610263" y="139127"/>
                </a:cubicBezTo>
                <a:cubicBezTo>
                  <a:pt x="612641" y="142694"/>
                  <a:pt x="613831" y="147451"/>
                  <a:pt x="617398" y="149829"/>
                </a:cubicBezTo>
                <a:lnTo>
                  <a:pt x="628100" y="156963"/>
                </a:lnTo>
                <a:cubicBezTo>
                  <a:pt x="630478" y="160531"/>
                  <a:pt x="632203" y="164634"/>
                  <a:pt x="635235" y="167666"/>
                </a:cubicBezTo>
                <a:cubicBezTo>
                  <a:pt x="638267" y="170698"/>
                  <a:pt x="643114" y="171574"/>
                  <a:pt x="645937" y="174800"/>
                </a:cubicBezTo>
                <a:cubicBezTo>
                  <a:pt x="651584" y="181253"/>
                  <a:pt x="660206" y="196204"/>
                  <a:pt x="660206" y="196204"/>
                </a:cubicBezTo>
                <a:cubicBezTo>
                  <a:pt x="659239" y="202009"/>
                  <a:pt x="657253" y="220784"/>
                  <a:pt x="653072" y="228311"/>
                </a:cubicBezTo>
                <a:cubicBezTo>
                  <a:pt x="648908" y="235807"/>
                  <a:pt x="638802" y="249715"/>
                  <a:pt x="638802" y="249715"/>
                </a:cubicBezTo>
                <a:cubicBezTo>
                  <a:pt x="633636" y="265215"/>
                  <a:pt x="627934" y="277459"/>
                  <a:pt x="638802" y="296090"/>
                </a:cubicBezTo>
                <a:cubicBezTo>
                  <a:pt x="642591" y="302586"/>
                  <a:pt x="660206" y="303225"/>
                  <a:pt x="660206" y="303225"/>
                </a:cubicBezTo>
                <a:cubicBezTo>
                  <a:pt x="705367" y="301814"/>
                  <a:pt x="746945" y="308596"/>
                  <a:pt x="788631" y="296090"/>
                </a:cubicBezTo>
                <a:cubicBezTo>
                  <a:pt x="795834" y="293929"/>
                  <a:pt x="802900" y="291334"/>
                  <a:pt x="810035" y="288956"/>
                </a:cubicBezTo>
                <a:cubicBezTo>
                  <a:pt x="813603" y="287767"/>
                  <a:pt x="817374" y="287070"/>
                  <a:pt x="820738" y="285388"/>
                </a:cubicBezTo>
                <a:cubicBezTo>
                  <a:pt x="825494" y="283010"/>
                  <a:pt x="830070" y="280229"/>
                  <a:pt x="835007" y="278254"/>
                </a:cubicBezTo>
                <a:cubicBezTo>
                  <a:pt x="841990" y="275461"/>
                  <a:pt x="856411" y="271119"/>
                  <a:pt x="856411" y="271119"/>
                </a:cubicBezTo>
                <a:cubicBezTo>
                  <a:pt x="868302" y="272308"/>
                  <a:pt x="880748" y="270907"/>
                  <a:pt x="892085" y="274686"/>
                </a:cubicBezTo>
                <a:cubicBezTo>
                  <a:pt x="902005" y="277993"/>
                  <a:pt x="897249" y="290552"/>
                  <a:pt x="902787" y="296090"/>
                </a:cubicBezTo>
                <a:cubicBezTo>
                  <a:pt x="905446" y="298749"/>
                  <a:pt x="909922" y="298469"/>
                  <a:pt x="913489" y="299658"/>
                </a:cubicBezTo>
                <a:cubicBezTo>
                  <a:pt x="917056" y="298469"/>
                  <a:pt x="920828" y="297772"/>
                  <a:pt x="924191" y="296090"/>
                </a:cubicBezTo>
                <a:cubicBezTo>
                  <a:pt x="934126" y="291122"/>
                  <a:pt x="937704" y="286145"/>
                  <a:pt x="945595" y="278254"/>
                </a:cubicBezTo>
                <a:cubicBezTo>
                  <a:pt x="946784" y="274687"/>
                  <a:pt x="947681" y="271008"/>
                  <a:pt x="949162" y="267552"/>
                </a:cubicBezTo>
                <a:cubicBezTo>
                  <a:pt x="954593" y="254879"/>
                  <a:pt x="956266" y="253328"/>
                  <a:pt x="963432" y="242580"/>
                </a:cubicBezTo>
                <a:cubicBezTo>
                  <a:pt x="969711" y="223742"/>
                  <a:pt x="964912" y="235009"/>
                  <a:pt x="981269" y="210474"/>
                </a:cubicBezTo>
                <a:cubicBezTo>
                  <a:pt x="981272" y="210469"/>
                  <a:pt x="995534" y="189074"/>
                  <a:pt x="995538" y="189070"/>
                </a:cubicBezTo>
                <a:cubicBezTo>
                  <a:pt x="1004771" y="179837"/>
                  <a:pt x="1014845" y="168364"/>
                  <a:pt x="1027644" y="164098"/>
                </a:cubicBezTo>
                <a:lnTo>
                  <a:pt x="1038346" y="160531"/>
                </a:lnTo>
                <a:cubicBezTo>
                  <a:pt x="1052616" y="161720"/>
                  <a:pt x="1066946" y="162322"/>
                  <a:pt x="1081155" y="164098"/>
                </a:cubicBezTo>
                <a:cubicBezTo>
                  <a:pt x="1088316" y="164993"/>
                  <a:pt x="1099022" y="168865"/>
                  <a:pt x="1106126" y="171233"/>
                </a:cubicBezTo>
                <a:cubicBezTo>
                  <a:pt x="1153103" y="202551"/>
                  <a:pt x="1108890" y="171055"/>
                  <a:pt x="1138232" y="196204"/>
                </a:cubicBezTo>
                <a:cubicBezTo>
                  <a:pt x="1142746" y="200073"/>
                  <a:pt x="1147664" y="203450"/>
                  <a:pt x="1152502" y="206906"/>
                </a:cubicBezTo>
                <a:cubicBezTo>
                  <a:pt x="1155991" y="209398"/>
                  <a:pt x="1159910" y="211296"/>
                  <a:pt x="1163204" y="214041"/>
                </a:cubicBezTo>
                <a:cubicBezTo>
                  <a:pt x="1167080" y="217271"/>
                  <a:pt x="1170030" y="221513"/>
                  <a:pt x="1173906" y="224743"/>
                </a:cubicBezTo>
                <a:cubicBezTo>
                  <a:pt x="1183127" y="232428"/>
                  <a:pt x="1184583" y="231870"/>
                  <a:pt x="1195310" y="235445"/>
                </a:cubicBezTo>
                <a:cubicBezTo>
                  <a:pt x="1198877" y="237823"/>
                  <a:pt x="1202094" y="240839"/>
                  <a:pt x="1206012" y="242580"/>
                </a:cubicBezTo>
                <a:cubicBezTo>
                  <a:pt x="1217182" y="247545"/>
                  <a:pt x="1229824" y="250317"/>
                  <a:pt x="1241686" y="253282"/>
                </a:cubicBezTo>
                <a:cubicBezTo>
                  <a:pt x="1252388" y="252093"/>
                  <a:pt x="1263577" y="253120"/>
                  <a:pt x="1273792" y="249715"/>
                </a:cubicBezTo>
                <a:cubicBezTo>
                  <a:pt x="1278578" y="248120"/>
                  <a:pt x="1280114" y="241516"/>
                  <a:pt x="1284494" y="239013"/>
                </a:cubicBezTo>
                <a:cubicBezTo>
                  <a:pt x="1288751" y="236580"/>
                  <a:pt x="1294007" y="236634"/>
                  <a:pt x="1298763" y="235445"/>
                </a:cubicBezTo>
                <a:cubicBezTo>
                  <a:pt x="1302330" y="236634"/>
                  <a:pt x="1306178" y="237187"/>
                  <a:pt x="1309465" y="239013"/>
                </a:cubicBezTo>
                <a:cubicBezTo>
                  <a:pt x="1316961" y="243177"/>
                  <a:pt x="1322734" y="250571"/>
                  <a:pt x="1330869" y="253282"/>
                </a:cubicBezTo>
                <a:lnTo>
                  <a:pt x="1341572" y="256849"/>
                </a:lnTo>
                <a:cubicBezTo>
                  <a:pt x="1352274" y="255660"/>
                  <a:pt x="1363463" y="256687"/>
                  <a:pt x="1373678" y="253282"/>
                </a:cubicBezTo>
                <a:cubicBezTo>
                  <a:pt x="1388578" y="248316"/>
                  <a:pt x="1406551" y="227544"/>
                  <a:pt x="1416486" y="217609"/>
                </a:cubicBezTo>
                <a:cubicBezTo>
                  <a:pt x="1420053" y="214041"/>
                  <a:pt x="1422402" y="208501"/>
                  <a:pt x="1427188" y="206906"/>
                </a:cubicBezTo>
                <a:lnTo>
                  <a:pt x="1437890" y="203339"/>
                </a:lnTo>
                <a:cubicBezTo>
                  <a:pt x="1443836" y="205717"/>
                  <a:pt x="1451199" y="205946"/>
                  <a:pt x="1455727" y="210474"/>
                </a:cubicBezTo>
                <a:cubicBezTo>
                  <a:pt x="1459194" y="213941"/>
                  <a:pt x="1459294" y="219840"/>
                  <a:pt x="1459294" y="224743"/>
                </a:cubicBezTo>
                <a:cubicBezTo>
                  <a:pt x="1459294" y="232906"/>
                  <a:pt x="1449370" y="245370"/>
                  <a:pt x="1445025" y="249715"/>
                </a:cubicBezTo>
                <a:cubicBezTo>
                  <a:pt x="1441993" y="252747"/>
                  <a:pt x="1437890" y="254471"/>
                  <a:pt x="1434323" y="256849"/>
                </a:cubicBezTo>
                <a:cubicBezTo>
                  <a:pt x="1426449" y="267348"/>
                  <a:pt x="1422857" y="273539"/>
                  <a:pt x="1412919" y="281821"/>
                </a:cubicBezTo>
                <a:cubicBezTo>
                  <a:pt x="1383120" y="306654"/>
                  <a:pt x="1422781" y="268392"/>
                  <a:pt x="1391515" y="299658"/>
                </a:cubicBezTo>
                <a:cubicBezTo>
                  <a:pt x="1390326" y="303225"/>
                  <a:pt x="1387947" y="306600"/>
                  <a:pt x="1387947" y="310360"/>
                </a:cubicBezTo>
                <a:cubicBezTo>
                  <a:pt x="1387947" y="322616"/>
                  <a:pt x="1397121" y="325267"/>
                  <a:pt x="1405784" y="331764"/>
                </a:cubicBezTo>
                <a:cubicBezTo>
                  <a:pt x="1416486" y="330575"/>
                  <a:pt x="1427444" y="330809"/>
                  <a:pt x="1437890" y="328197"/>
                </a:cubicBezTo>
                <a:cubicBezTo>
                  <a:pt x="1442049" y="327157"/>
                  <a:pt x="1445103" y="323554"/>
                  <a:pt x="1448592" y="321062"/>
                </a:cubicBezTo>
                <a:cubicBezTo>
                  <a:pt x="1458319" y="314114"/>
                  <a:pt x="1465937" y="308810"/>
                  <a:pt x="1473564" y="299658"/>
                </a:cubicBezTo>
                <a:cubicBezTo>
                  <a:pt x="1476309" y="296364"/>
                  <a:pt x="1478320" y="292523"/>
                  <a:pt x="1480698" y="288956"/>
                </a:cubicBezTo>
                <a:cubicBezTo>
                  <a:pt x="1481887" y="275876"/>
                  <a:pt x="1482408" y="262717"/>
                  <a:pt x="1484266" y="249715"/>
                </a:cubicBezTo>
                <a:cubicBezTo>
                  <a:pt x="1484798" y="245993"/>
                  <a:pt x="1485174" y="241672"/>
                  <a:pt x="1487833" y="239013"/>
                </a:cubicBezTo>
                <a:cubicBezTo>
                  <a:pt x="1490492" y="236354"/>
                  <a:pt x="1495172" y="237127"/>
                  <a:pt x="1498535" y="235445"/>
                </a:cubicBezTo>
                <a:cubicBezTo>
                  <a:pt x="1502370" y="233528"/>
                  <a:pt x="1505402" y="230228"/>
                  <a:pt x="1509237" y="228311"/>
                </a:cubicBezTo>
                <a:cubicBezTo>
                  <a:pt x="1520239" y="222810"/>
                  <a:pt x="1538630" y="222407"/>
                  <a:pt x="1548478" y="221176"/>
                </a:cubicBezTo>
                <a:cubicBezTo>
                  <a:pt x="1555613" y="216419"/>
                  <a:pt x="1563819" y="212969"/>
                  <a:pt x="1569882" y="206906"/>
                </a:cubicBezTo>
                <a:cubicBezTo>
                  <a:pt x="1576604" y="200184"/>
                  <a:pt x="1582345" y="193044"/>
                  <a:pt x="1591286" y="189070"/>
                </a:cubicBezTo>
                <a:cubicBezTo>
                  <a:pt x="1598159" y="186016"/>
                  <a:pt x="1605556" y="184313"/>
                  <a:pt x="1612691" y="181935"/>
                </a:cubicBezTo>
                <a:lnTo>
                  <a:pt x="1623393" y="178368"/>
                </a:lnTo>
                <a:cubicBezTo>
                  <a:pt x="1627963" y="179510"/>
                  <a:pt x="1643247" y="182944"/>
                  <a:pt x="1648364" y="185502"/>
                </a:cubicBezTo>
                <a:cubicBezTo>
                  <a:pt x="1676025" y="199333"/>
                  <a:pt x="1642868" y="187238"/>
                  <a:pt x="1669768" y="196204"/>
                </a:cubicBezTo>
                <a:cubicBezTo>
                  <a:pt x="1673335" y="198582"/>
                  <a:pt x="1677438" y="200307"/>
                  <a:pt x="1680470" y="203339"/>
                </a:cubicBezTo>
                <a:cubicBezTo>
                  <a:pt x="1683502" y="206371"/>
                  <a:pt x="1684860" y="210747"/>
                  <a:pt x="1687605" y="214041"/>
                </a:cubicBezTo>
                <a:cubicBezTo>
                  <a:pt x="1690835" y="217917"/>
                  <a:pt x="1694740" y="221176"/>
                  <a:pt x="1698307" y="224743"/>
                </a:cubicBezTo>
                <a:cubicBezTo>
                  <a:pt x="1699496" y="228310"/>
                  <a:pt x="1701874" y="231685"/>
                  <a:pt x="1701874" y="235445"/>
                </a:cubicBezTo>
                <a:cubicBezTo>
                  <a:pt x="1701874" y="264516"/>
                  <a:pt x="1693848" y="283606"/>
                  <a:pt x="1701874" y="310360"/>
                </a:cubicBezTo>
                <a:cubicBezTo>
                  <a:pt x="1705362" y="321986"/>
                  <a:pt x="1711467" y="321327"/>
                  <a:pt x="1719711" y="328197"/>
                </a:cubicBezTo>
                <a:cubicBezTo>
                  <a:pt x="1723587" y="331427"/>
                  <a:pt x="1727316" y="334917"/>
                  <a:pt x="1730413" y="338899"/>
                </a:cubicBezTo>
                <a:cubicBezTo>
                  <a:pt x="1730433" y="338924"/>
                  <a:pt x="1748241" y="365640"/>
                  <a:pt x="1751817" y="371005"/>
                </a:cubicBezTo>
                <a:cubicBezTo>
                  <a:pt x="1754195" y="374572"/>
                  <a:pt x="1757596" y="377640"/>
                  <a:pt x="1758952" y="381707"/>
                </a:cubicBezTo>
                <a:cubicBezTo>
                  <a:pt x="1764438" y="398161"/>
                  <a:pt x="1761783" y="388722"/>
                  <a:pt x="1766087" y="410246"/>
                </a:cubicBezTo>
                <a:cubicBezTo>
                  <a:pt x="1764898" y="417381"/>
                  <a:pt x="1765302" y="424973"/>
                  <a:pt x="1762520" y="431650"/>
                </a:cubicBezTo>
                <a:cubicBezTo>
                  <a:pt x="1759222" y="439565"/>
                  <a:pt x="1753007" y="445919"/>
                  <a:pt x="1748250" y="453054"/>
                </a:cubicBezTo>
                <a:cubicBezTo>
                  <a:pt x="1741908" y="462567"/>
                  <a:pt x="1739921" y="467063"/>
                  <a:pt x="1730413" y="474458"/>
                </a:cubicBezTo>
                <a:cubicBezTo>
                  <a:pt x="1692011" y="504327"/>
                  <a:pt x="1722604" y="475133"/>
                  <a:pt x="1698307" y="499430"/>
                </a:cubicBezTo>
                <a:cubicBezTo>
                  <a:pt x="1701908" y="528245"/>
                  <a:pt x="1696376" y="531438"/>
                  <a:pt x="1723279" y="549373"/>
                </a:cubicBezTo>
                <a:lnTo>
                  <a:pt x="1755385" y="570777"/>
                </a:lnTo>
                <a:lnTo>
                  <a:pt x="1766087" y="577912"/>
                </a:lnTo>
                <a:cubicBezTo>
                  <a:pt x="1768465" y="581479"/>
                  <a:pt x="1772381" y="584410"/>
                  <a:pt x="1773222" y="588614"/>
                </a:cubicBezTo>
                <a:cubicBezTo>
                  <a:pt x="1775292" y="598966"/>
                  <a:pt x="1769401" y="630506"/>
                  <a:pt x="1783924" y="642124"/>
                </a:cubicBezTo>
                <a:cubicBezTo>
                  <a:pt x="1786860" y="644473"/>
                  <a:pt x="1791059" y="644502"/>
                  <a:pt x="1794626" y="645691"/>
                </a:cubicBezTo>
                <a:cubicBezTo>
                  <a:pt x="1798193" y="648069"/>
                  <a:pt x="1801410" y="651085"/>
                  <a:pt x="1805328" y="652826"/>
                </a:cubicBezTo>
                <a:cubicBezTo>
                  <a:pt x="1843540" y="669810"/>
                  <a:pt x="1813211" y="650948"/>
                  <a:pt x="1837434" y="667095"/>
                </a:cubicBezTo>
                <a:cubicBezTo>
                  <a:pt x="1839812" y="670663"/>
                  <a:pt x="1844096" y="673536"/>
                  <a:pt x="1844569" y="677798"/>
                </a:cubicBezTo>
                <a:cubicBezTo>
                  <a:pt x="1847246" y="701895"/>
                  <a:pt x="1840893" y="694094"/>
                  <a:pt x="1833867" y="709904"/>
                </a:cubicBezTo>
                <a:cubicBezTo>
                  <a:pt x="1822772" y="734867"/>
                  <a:pt x="1829577" y="727066"/>
                  <a:pt x="1823165" y="752712"/>
                </a:cubicBezTo>
                <a:cubicBezTo>
                  <a:pt x="1816244" y="780395"/>
                  <a:pt x="1819307" y="766598"/>
                  <a:pt x="1808895" y="784818"/>
                </a:cubicBezTo>
                <a:cubicBezTo>
                  <a:pt x="1806256" y="789435"/>
                  <a:pt x="1804398" y="794471"/>
                  <a:pt x="1801760" y="799088"/>
                </a:cubicBezTo>
                <a:cubicBezTo>
                  <a:pt x="1797710" y="806176"/>
                  <a:pt x="1790736" y="815951"/>
                  <a:pt x="1783924" y="820492"/>
                </a:cubicBezTo>
                <a:cubicBezTo>
                  <a:pt x="1780795" y="822578"/>
                  <a:pt x="1776789" y="822870"/>
                  <a:pt x="1773222" y="824059"/>
                </a:cubicBezTo>
                <a:cubicBezTo>
                  <a:pt x="1757581" y="823082"/>
                  <a:pt x="1722722" y="815124"/>
                  <a:pt x="1701874" y="824059"/>
                </a:cubicBezTo>
                <a:cubicBezTo>
                  <a:pt x="1697933" y="825748"/>
                  <a:pt x="1695090" y="829453"/>
                  <a:pt x="1691172" y="831194"/>
                </a:cubicBezTo>
                <a:cubicBezTo>
                  <a:pt x="1684300" y="834249"/>
                  <a:pt x="1676903" y="835951"/>
                  <a:pt x="1669768" y="838329"/>
                </a:cubicBezTo>
                <a:lnTo>
                  <a:pt x="1659066" y="841896"/>
                </a:lnTo>
                <a:cubicBezTo>
                  <a:pt x="1655499" y="844274"/>
                  <a:pt x="1652282" y="847290"/>
                  <a:pt x="1648364" y="849031"/>
                </a:cubicBezTo>
                <a:cubicBezTo>
                  <a:pt x="1628476" y="857870"/>
                  <a:pt x="1620895" y="856923"/>
                  <a:pt x="1598421" y="859733"/>
                </a:cubicBezTo>
                <a:cubicBezTo>
                  <a:pt x="1529137" y="852033"/>
                  <a:pt x="1588381" y="863594"/>
                  <a:pt x="1555613" y="849031"/>
                </a:cubicBezTo>
                <a:cubicBezTo>
                  <a:pt x="1548741" y="845977"/>
                  <a:pt x="1534209" y="841896"/>
                  <a:pt x="1534209" y="841896"/>
                </a:cubicBezTo>
                <a:cubicBezTo>
                  <a:pt x="1530642" y="843085"/>
                  <a:pt x="1526443" y="843114"/>
                  <a:pt x="1523507" y="845463"/>
                </a:cubicBezTo>
                <a:cubicBezTo>
                  <a:pt x="1517219" y="850493"/>
                  <a:pt x="1515155" y="859816"/>
                  <a:pt x="1512805" y="866867"/>
                </a:cubicBezTo>
                <a:cubicBezTo>
                  <a:pt x="1513994" y="877569"/>
                  <a:pt x="1514602" y="888352"/>
                  <a:pt x="1516372" y="898974"/>
                </a:cubicBezTo>
                <a:cubicBezTo>
                  <a:pt x="1516990" y="902683"/>
                  <a:pt x="1519027" y="906028"/>
                  <a:pt x="1519939" y="909676"/>
                </a:cubicBezTo>
                <a:cubicBezTo>
                  <a:pt x="1521410" y="915558"/>
                  <a:pt x="1522192" y="921594"/>
                  <a:pt x="1523507" y="927513"/>
                </a:cubicBezTo>
                <a:cubicBezTo>
                  <a:pt x="1526494" y="940954"/>
                  <a:pt x="1526668" y="940564"/>
                  <a:pt x="1530641" y="952484"/>
                </a:cubicBezTo>
                <a:cubicBezTo>
                  <a:pt x="1528263" y="958430"/>
                  <a:pt x="1527674" y="965459"/>
                  <a:pt x="1523507" y="970321"/>
                </a:cubicBezTo>
                <a:cubicBezTo>
                  <a:pt x="1520046" y="974359"/>
                  <a:pt x="1513854" y="974818"/>
                  <a:pt x="1509237" y="977456"/>
                </a:cubicBezTo>
                <a:cubicBezTo>
                  <a:pt x="1505515" y="979583"/>
                  <a:pt x="1502370" y="982673"/>
                  <a:pt x="1498535" y="984590"/>
                </a:cubicBezTo>
                <a:cubicBezTo>
                  <a:pt x="1486579" y="990568"/>
                  <a:pt x="1465911" y="990594"/>
                  <a:pt x="1455727" y="991725"/>
                </a:cubicBezTo>
                <a:cubicBezTo>
                  <a:pt x="1448592" y="994103"/>
                  <a:pt x="1440581" y="994689"/>
                  <a:pt x="1434323" y="998860"/>
                </a:cubicBezTo>
                <a:cubicBezTo>
                  <a:pt x="1430756" y="1001238"/>
                  <a:pt x="1427539" y="1004253"/>
                  <a:pt x="1423621" y="1005994"/>
                </a:cubicBezTo>
                <a:cubicBezTo>
                  <a:pt x="1416749" y="1009048"/>
                  <a:pt x="1402217" y="1013129"/>
                  <a:pt x="1402217" y="1013129"/>
                </a:cubicBezTo>
                <a:cubicBezTo>
                  <a:pt x="1382597" y="1026210"/>
                  <a:pt x="1399244" y="1013129"/>
                  <a:pt x="1384380" y="1030966"/>
                </a:cubicBezTo>
                <a:cubicBezTo>
                  <a:pt x="1381150" y="1034842"/>
                  <a:pt x="1376775" y="1037686"/>
                  <a:pt x="1373678" y="1041668"/>
                </a:cubicBezTo>
                <a:cubicBezTo>
                  <a:pt x="1368413" y="1048437"/>
                  <a:pt x="1366543" y="1058315"/>
                  <a:pt x="1359408" y="1063072"/>
                </a:cubicBezTo>
                <a:cubicBezTo>
                  <a:pt x="1355841" y="1065450"/>
                  <a:pt x="1351893" y="1067339"/>
                  <a:pt x="1348706" y="1070207"/>
                </a:cubicBezTo>
                <a:cubicBezTo>
                  <a:pt x="1339956" y="1078082"/>
                  <a:pt x="1333529" y="1088648"/>
                  <a:pt x="1323735" y="1095178"/>
                </a:cubicBezTo>
                <a:lnTo>
                  <a:pt x="1291629" y="1116582"/>
                </a:lnTo>
                <a:lnTo>
                  <a:pt x="1280926" y="1123717"/>
                </a:lnTo>
                <a:cubicBezTo>
                  <a:pt x="1279737" y="1127284"/>
                  <a:pt x="1278840" y="1130963"/>
                  <a:pt x="1277359" y="1134419"/>
                </a:cubicBezTo>
                <a:cubicBezTo>
                  <a:pt x="1275264" y="1139307"/>
                  <a:pt x="1271906" y="1143644"/>
                  <a:pt x="1270224" y="1148689"/>
                </a:cubicBezTo>
                <a:cubicBezTo>
                  <a:pt x="1262210" y="1172730"/>
                  <a:pt x="1272279" y="1160974"/>
                  <a:pt x="1259522" y="1184362"/>
                </a:cubicBezTo>
                <a:cubicBezTo>
                  <a:pt x="1255416" y="1191890"/>
                  <a:pt x="1250009" y="1198631"/>
                  <a:pt x="1245253" y="1205766"/>
                </a:cubicBezTo>
                <a:lnTo>
                  <a:pt x="1238118" y="1216468"/>
                </a:lnTo>
                <a:cubicBezTo>
                  <a:pt x="1234710" y="1226693"/>
                  <a:pt x="1230466" y="1233528"/>
                  <a:pt x="1238118" y="1245007"/>
                </a:cubicBezTo>
                <a:cubicBezTo>
                  <a:pt x="1240204" y="1248136"/>
                  <a:pt x="1245457" y="1246893"/>
                  <a:pt x="1248820" y="1248575"/>
                </a:cubicBezTo>
                <a:cubicBezTo>
                  <a:pt x="1252655" y="1250492"/>
                  <a:pt x="1256318" y="1252861"/>
                  <a:pt x="1259522" y="1255709"/>
                </a:cubicBezTo>
                <a:cubicBezTo>
                  <a:pt x="1296178" y="1288291"/>
                  <a:pt x="1267338" y="1268055"/>
                  <a:pt x="1291629" y="1284248"/>
                </a:cubicBezTo>
                <a:cubicBezTo>
                  <a:pt x="1294007" y="1287815"/>
                  <a:pt x="1297074" y="1291009"/>
                  <a:pt x="1298763" y="1294950"/>
                </a:cubicBezTo>
                <a:cubicBezTo>
                  <a:pt x="1305432" y="1310511"/>
                  <a:pt x="1302326" y="1329451"/>
                  <a:pt x="1298763" y="1344893"/>
                </a:cubicBezTo>
                <a:cubicBezTo>
                  <a:pt x="1297799" y="1349070"/>
                  <a:pt x="1293546" y="1351760"/>
                  <a:pt x="1291629" y="1355595"/>
                </a:cubicBezTo>
                <a:cubicBezTo>
                  <a:pt x="1289947" y="1358958"/>
                  <a:pt x="1291121" y="1364111"/>
                  <a:pt x="1288061" y="1366297"/>
                </a:cubicBezTo>
                <a:cubicBezTo>
                  <a:pt x="1281941" y="1370668"/>
                  <a:pt x="1266657" y="1373432"/>
                  <a:pt x="1266657" y="1373432"/>
                </a:cubicBezTo>
                <a:cubicBezTo>
                  <a:pt x="1263090" y="1375810"/>
                  <a:pt x="1260242" y="1380567"/>
                  <a:pt x="1255955" y="1380567"/>
                </a:cubicBezTo>
                <a:cubicBezTo>
                  <a:pt x="1248434" y="1380567"/>
                  <a:pt x="1234551" y="1373432"/>
                  <a:pt x="1234551" y="1373432"/>
                </a:cubicBezTo>
                <a:cubicBezTo>
                  <a:pt x="1217903" y="1348461"/>
                  <a:pt x="1227416" y="1356785"/>
                  <a:pt x="1209579" y="1344893"/>
                </a:cubicBezTo>
                <a:cubicBezTo>
                  <a:pt x="1207201" y="1341326"/>
                  <a:pt x="1205672" y="1337014"/>
                  <a:pt x="1202445" y="1334191"/>
                </a:cubicBezTo>
                <a:cubicBezTo>
                  <a:pt x="1195992" y="1328544"/>
                  <a:pt x="1188175" y="1324678"/>
                  <a:pt x="1181040" y="1319922"/>
                </a:cubicBezTo>
                <a:cubicBezTo>
                  <a:pt x="1167207" y="1310700"/>
                  <a:pt x="1174407" y="1314143"/>
                  <a:pt x="1159636" y="1309220"/>
                </a:cubicBezTo>
                <a:cubicBezTo>
                  <a:pt x="1152501" y="1304463"/>
                  <a:pt x="1146367" y="1297661"/>
                  <a:pt x="1138232" y="1294950"/>
                </a:cubicBezTo>
                <a:lnTo>
                  <a:pt x="1116828" y="1287816"/>
                </a:lnTo>
                <a:cubicBezTo>
                  <a:pt x="1088289" y="1268789"/>
                  <a:pt x="1122774" y="1293762"/>
                  <a:pt x="1098991" y="1269979"/>
                </a:cubicBezTo>
                <a:cubicBezTo>
                  <a:pt x="1095959" y="1266947"/>
                  <a:pt x="1091583" y="1265589"/>
                  <a:pt x="1088289" y="1262844"/>
                </a:cubicBezTo>
                <a:cubicBezTo>
                  <a:pt x="1070475" y="1247999"/>
                  <a:pt x="1085692" y="1254843"/>
                  <a:pt x="1066885" y="1248575"/>
                </a:cubicBezTo>
                <a:cubicBezTo>
                  <a:pt x="1057372" y="1249764"/>
                  <a:pt x="1045914" y="1246256"/>
                  <a:pt x="1038346" y="1252142"/>
                </a:cubicBezTo>
                <a:cubicBezTo>
                  <a:pt x="1032637" y="1256583"/>
                  <a:pt x="1037717" y="1266936"/>
                  <a:pt x="1034779" y="1273546"/>
                </a:cubicBezTo>
                <a:cubicBezTo>
                  <a:pt x="1030132" y="1284002"/>
                  <a:pt x="1022368" y="1284818"/>
                  <a:pt x="1013375" y="1287816"/>
                </a:cubicBezTo>
                <a:cubicBezTo>
                  <a:pt x="988268" y="1279445"/>
                  <a:pt x="1019274" y="1290343"/>
                  <a:pt x="988403" y="1277113"/>
                </a:cubicBezTo>
                <a:cubicBezTo>
                  <a:pt x="984947" y="1275632"/>
                  <a:pt x="981268" y="1274735"/>
                  <a:pt x="977701" y="1273546"/>
                </a:cubicBezTo>
                <a:cubicBezTo>
                  <a:pt x="968188" y="1274735"/>
                  <a:pt x="958411" y="1274591"/>
                  <a:pt x="949162" y="1277113"/>
                </a:cubicBezTo>
                <a:cubicBezTo>
                  <a:pt x="945026" y="1278241"/>
                  <a:pt x="942741" y="1284010"/>
                  <a:pt x="938460" y="1284248"/>
                </a:cubicBezTo>
                <a:cubicBezTo>
                  <a:pt x="920611" y="1285240"/>
                  <a:pt x="902787" y="1281870"/>
                  <a:pt x="884950" y="1280681"/>
                </a:cubicBezTo>
                <a:cubicBezTo>
                  <a:pt x="877815" y="1278303"/>
                  <a:pt x="869803" y="1277718"/>
                  <a:pt x="863546" y="1273546"/>
                </a:cubicBezTo>
                <a:cubicBezTo>
                  <a:pt x="849715" y="1264325"/>
                  <a:pt x="856911" y="1267767"/>
                  <a:pt x="842142" y="1262844"/>
                </a:cubicBezTo>
                <a:cubicBezTo>
                  <a:pt x="833403" y="1257018"/>
                  <a:pt x="828690" y="1252142"/>
                  <a:pt x="817170" y="1252142"/>
                </a:cubicBezTo>
                <a:cubicBezTo>
                  <a:pt x="813410" y="1252142"/>
                  <a:pt x="810035" y="1254520"/>
                  <a:pt x="806468" y="1255709"/>
                </a:cubicBezTo>
                <a:cubicBezTo>
                  <a:pt x="799333" y="1260466"/>
                  <a:pt x="789821" y="1262844"/>
                  <a:pt x="785064" y="1269979"/>
                </a:cubicBezTo>
                <a:cubicBezTo>
                  <a:pt x="775551" y="1284248"/>
                  <a:pt x="781496" y="1278303"/>
                  <a:pt x="767227" y="1287816"/>
                </a:cubicBezTo>
                <a:cubicBezTo>
                  <a:pt x="763660" y="1286627"/>
                  <a:pt x="759184" y="1286907"/>
                  <a:pt x="756525" y="1284248"/>
                </a:cubicBezTo>
                <a:cubicBezTo>
                  <a:pt x="753866" y="1281589"/>
                  <a:pt x="754640" y="1276909"/>
                  <a:pt x="752958" y="1273546"/>
                </a:cubicBezTo>
                <a:cubicBezTo>
                  <a:pt x="751041" y="1269711"/>
                  <a:pt x="748201" y="1266411"/>
                  <a:pt x="745823" y="1262844"/>
                </a:cubicBezTo>
                <a:cubicBezTo>
                  <a:pt x="744634" y="1259277"/>
                  <a:pt x="744442" y="1255202"/>
                  <a:pt x="742256" y="1252142"/>
                </a:cubicBezTo>
                <a:cubicBezTo>
                  <a:pt x="733015" y="1239205"/>
                  <a:pt x="719442" y="1232177"/>
                  <a:pt x="706582" y="1223603"/>
                </a:cubicBezTo>
                <a:lnTo>
                  <a:pt x="674476" y="1202199"/>
                </a:lnTo>
                <a:cubicBezTo>
                  <a:pt x="664963" y="1195857"/>
                  <a:pt x="660467" y="1193870"/>
                  <a:pt x="653072" y="1184362"/>
                </a:cubicBezTo>
                <a:cubicBezTo>
                  <a:pt x="647807" y="1177593"/>
                  <a:pt x="643559" y="1170093"/>
                  <a:pt x="638802" y="1162958"/>
                </a:cubicBezTo>
                <a:cubicBezTo>
                  <a:pt x="636424" y="1159391"/>
                  <a:pt x="633024" y="1156323"/>
                  <a:pt x="631668" y="1152256"/>
                </a:cubicBezTo>
                <a:cubicBezTo>
                  <a:pt x="630479" y="1148689"/>
                  <a:pt x="629782" y="1144917"/>
                  <a:pt x="628100" y="1141554"/>
                </a:cubicBezTo>
                <a:cubicBezTo>
                  <a:pt x="624999" y="1135352"/>
                  <a:pt x="620499" y="1129919"/>
                  <a:pt x="617398" y="1123717"/>
                </a:cubicBezTo>
                <a:cubicBezTo>
                  <a:pt x="615716" y="1120354"/>
                  <a:pt x="615513" y="1116378"/>
                  <a:pt x="613831" y="1113015"/>
                </a:cubicBezTo>
                <a:cubicBezTo>
                  <a:pt x="600963" y="1087278"/>
                  <a:pt x="612066" y="1119308"/>
                  <a:pt x="599561" y="1088044"/>
                </a:cubicBezTo>
                <a:cubicBezTo>
                  <a:pt x="596768" y="1081061"/>
                  <a:pt x="596599" y="1072897"/>
                  <a:pt x="592427" y="1066639"/>
                </a:cubicBezTo>
                <a:cubicBezTo>
                  <a:pt x="590049" y="1063072"/>
                  <a:pt x="587419" y="1059660"/>
                  <a:pt x="585292" y="1055937"/>
                </a:cubicBezTo>
                <a:cubicBezTo>
                  <a:pt x="582654" y="1051320"/>
                  <a:pt x="581248" y="1045995"/>
                  <a:pt x="578157" y="1041668"/>
                </a:cubicBezTo>
                <a:cubicBezTo>
                  <a:pt x="574190" y="1036115"/>
                  <a:pt x="558599" y="1022970"/>
                  <a:pt x="553186" y="1020264"/>
                </a:cubicBezTo>
                <a:cubicBezTo>
                  <a:pt x="548801" y="1018071"/>
                  <a:pt x="543765" y="1017423"/>
                  <a:pt x="538916" y="1016696"/>
                </a:cubicBezTo>
                <a:cubicBezTo>
                  <a:pt x="519954" y="1013852"/>
                  <a:pt x="500865" y="1011940"/>
                  <a:pt x="481839" y="1009562"/>
                </a:cubicBezTo>
                <a:cubicBezTo>
                  <a:pt x="476448" y="988002"/>
                  <a:pt x="479819" y="999934"/>
                  <a:pt x="471137" y="973888"/>
                </a:cubicBezTo>
                <a:cubicBezTo>
                  <a:pt x="469006" y="967495"/>
                  <a:pt x="464840" y="953322"/>
                  <a:pt x="460435" y="948917"/>
                </a:cubicBezTo>
                <a:cubicBezTo>
                  <a:pt x="454371" y="942853"/>
                  <a:pt x="439030" y="934647"/>
                  <a:pt x="439030" y="934647"/>
                </a:cubicBezTo>
                <a:cubicBezTo>
                  <a:pt x="428328" y="935836"/>
                  <a:pt x="417416" y="935794"/>
                  <a:pt x="406924" y="938215"/>
                </a:cubicBezTo>
                <a:cubicBezTo>
                  <a:pt x="400000" y="939813"/>
                  <a:pt x="388066" y="948409"/>
                  <a:pt x="381953" y="952484"/>
                </a:cubicBezTo>
                <a:cubicBezTo>
                  <a:pt x="365305" y="977455"/>
                  <a:pt x="374818" y="969131"/>
                  <a:pt x="356981" y="981023"/>
                </a:cubicBezTo>
                <a:cubicBezTo>
                  <a:pt x="354603" y="988158"/>
                  <a:pt x="354017" y="996169"/>
                  <a:pt x="349846" y="1002427"/>
                </a:cubicBezTo>
                <a:cubicBezTo>
                  <a:pt x="347468" y="1005994"/>
                  <a:pt x="344629" y="1009294"/>
                  <a:pt x="342712" y="1013129"/>
                </a:cubicBezTo>
                <a:cubicBezTo>
                  <a:pt x="341030" y="1016492"/>
                  <a:pt x="340970" y="1020544"/>
                  <a:pt x="339144" y="1023831"/>
                </a:cubicBezTo>
                <a:cubicBezTo>
                  <a:pt x="334980" y="1031327"/>
                  <a:pt x="329631" y="1038100"/>
                  <a:pt x="324875" y="1045235"/>
                </a:cubicBezTo>
                <a:lnTo>
                  <a:pt x="310606" y="1066639"/>
                </a:lnTo>
                <a:cubicBezTo>
                  <a:pt x="308228" y="1070207"/>
                  <a:pt x="307039" y="1074964"/>
                  <a:pt x="303471" y="1077342"/>
                </a:cubicBezTo>
                <a:lnTo>
                  <a:pt x="282067" y="1091611"/>
                </a:lnTo>
                <a:cubicBezTo>
                  <a:pt x="278500" y="1090422"/>
                  <a:pt x="273551" y="1091104"/>
                  <a:pt x="271365" y="1088044"/>
                </a:cubicBezTo>
                <a:cubicBezTo>
                  <a:pt x="266994" y="1081924"/>
                  <a:pt x="266608" y="1073774"/>
                  <a:pt x="264230" y="1066639"/>
                </a:cubicBezTo>
                <a:lnTo>
                  <a:pt x="257095" y="1045235"/>
                </a:lnTo>
                <a:cubicBezTo>
                  <a:pt x="255906" y="1041668"/>
                  <a:pt x="255614" y="1037662"/>
                  <a:pt x="253528" y="1034533"/>
                </a:cubicBezTo>
                <a:lnTo>
                  <a:pt x="246393" y="1023831"/>
                </a:lnTo>
                <a:cubicBezTo>
                  <a:pt x="245204" y="1020264"/>
                  <a:pt x="244912" y="1016258"/>
                  <a:pt x="242826" y="1013129"/>
                </a:cubicBezTo>
                <a:cubicBezTo>
                  <a:pt x="235011" y="1001406"/>
                  <a:pt x="231292" y="1003517"/>
                  <a:pt x="221422" y="995292"/>
                </a:cubicBezTo>
                <a:cubicBezTo>
                  <a:pt x="199731" y="977216"/>
                  <a:pt x="222852" y="990655"/>
                  <a:pt x="196450" y="977456"/>
                </a:cubicBezTo>
                <a:cubicBezTo>
                  <a:pt x="190504" y="978645"/>
                  <a:pt x="184036" y="978311"/>
                  <a:pt x="178613" y="981023"/>
                </a:cubicBezTo>
                <a:cubicBezTo>
                  <a:pt x="168971" y="985844"/>
                  <a:pt x="165086" y="997375"/>
                  <a:pt x="160777" y="1005994"/>
                </a:cubicBezTo>
                <a:cubicBezTo>
                  <a:pt x="155973" y="1034812"/>
                  <a:pt x="159495" y="1020542"/>
                  <a:pt x="150075" y="1048803"/>
                </a:cubicBezTo>
                <a:cubicBezTo>
                  <a:pt x="147725" y="1055852"/>
                  <a:pt x="145658" y="1065179"/>
                  <a:pt x="139372" y="1070207"/>
                </a:cubicBezTo>
                <a:cubicBezTo>
                  <a:pt x="136436" y="1072556"/>
                  <a:pt x="132237" y="1072585"/>
                  <a:pt x="128670" y="1073774"/>
                </a:cubicBezTo>
                <a:cubicBezTo>
                  <a:pt x="90417" y="1099277"/>
                  <a:pt x="148479" y="1059557"/>
                  <a:pt x="107266" y="1091611"/>
                </a:cubicBezTo>
                <a:cubicBezTo>
                  <a:pt x="88868" y="1105921"/>
                  <a:pt x="91306" y="1104065"/>
                  <a:pt x="75160" y="1109448"/>
                </a:cubicBezTo>
                <a:cubicBezTo>
                  <a:pt x="66836" y="1108259"/>
                  <a:pt x="58243" y="1108296"/>
                  <a:pt x="50189" y="1105880"/>
                </a:cubicBezTo>
                <a:cubicBezTo>
                  <a:pt x="38294" y="1102312"/>
                  <a:pt x="39489" y="1096371"/>
                  <a:pt x="32352" y="1088044"/>
                </a:cubicBezTo>
                <a:cubicBezTo>
                  <a:pt x="27974" y="1082936"/>
                  <a:pt x="22839" y="1078531"/>
                  <a:pt x="18082" y="1073774"/>
                </a:cubicBezTo>
                <a:cubicBezTo>
                  <a:pt x="7841" y="1032806"/>
                  <a:pt x="22162" y="1083295"/>
                  <a:pt x="7380" y="1048803"/>
                </a:cubicBezTo>
                <a:cubicBezTo>
                  <a:pt x="5449" y="1044296"/>
                  <a:pt x="5002" y="1039290"/>
                  <a:pt x="3813" y="1034533"/>
                </a:cubicBezTo>
                <a:cubicBezTo>
                  <a:pt x="997" y="961320"/>
                  <a:pt x="-3137" y="912462"/>
                  <a:pt x="3813" y="838329"/>
                </a:cubicBezTo>
                <a:cubicBezTo>
                  <a:pt x="4213" y="834060"/>
                  <a:pt x="8821" y="831350"/>
                  <a:pt x="10948" y="827627"/>
                </a:cubicBezTo>
                <a:cubicBezTo>
                  <a:pt x="29052" y="795944"/>
                  <a:pt x="7834" y="828729"/>
                  <a:pt x="25217" y="802655"/>
                </a:cubicBezTo>
                <a:cubicBezTo>
                  <a:pt x="28129" y="793919"/>
                  <a:pt x="30407" y="785401"/>
                  <a:pt x="35919" y="777684"/>
                </a:cubicBezTo>
                <a:cubicBezTo>
                  <a:pt x="38851" y="773579"/>
                  <a:pt x="43524" y="770963"/>
                  <a:pt x="46621" y="766981"/>
                </a:cubicBezTo>
                <a:cubicBezTo>
                  <a:pt x="51885" y="760212"/>
                  <a:pt x="60891" y="745577"/>
                  <a:pt x="60891" y="745577"/>
                </a:cubicBezTo>
                <a:cubicBezTo>
                  <a:pt x="62080" y="742010"/>
                  <a:pt x="60771" y="735612"/>
                  <a:pt x="64458" y="734875"/>
                </a:cubicBezTo>
                <a:cubicBezTo>
                  <a:pt x="79391" y="731889"/>
                  <a:pt x="93651" y="737472"/>
                  <a:pt x="107266" y="742010"/>
                </a:cubicBezTo>
                <a:cubicBezTo>
                  <a:pt x="110833" y="740821"/>
                  <a:pt x="114839" y="740529"/>
                  <a:pt x="117968" y="738443"/>
                </a:cubicBezTo>
                <a:cubicBezTo>
                  <a:pt x="123886" y="734498"/>
                  <a:pt x="132514" y="723619"/>
                  <a:pt x="135805" y="717038"/>
                </a:cubicBezTo>
                <a:cubicBezTo>
                  <a:pt x="138669" y="711311"/>
                  <a:pt x="140562" y="705147"/>
                  <a:pt x="142940" y="699202"/>
                </a:cubicBezTo>
                <a:cubicBezTo>
                  <a:pt x="141751" y="681365"/>
                  <a:pt x="141346" y="663458"/>
                  <a:pt x="139372" y="645691"/>
                </a:cubicBezTo>
                <a:cubicBezTo>
                  <a:pt x="138957" y="641954"/>
                  <a:pt x="136621" y="638660"/>
                  <a:pt x="135805" y="634989"/>
                </a:cubicBezTo>
                <a:cubicBezTo>
                  <a:pt x="134236" y="627928"/>
                  <a:pt x="133261" y="620745"/>
                  <a:pt x="132238" y="613585"/>
                </a:cubicBezTo>
                <a:cubicBezTo>
                  <a:pt x="126671" y="574618"/>
                  <a:pt x="131706" y="597192"/>
                  <a:pt x="125103" y="570777"/>
                </a:cubicBezTo>
                <a:cubicBezTo>
                  <a:pt x="126292" y="543427"/>
                  <a:pt x="125532" y="515923"/>
                  <a:pt x="128670" y="488728"/>
                </a:cubicBezTo>
                <a:cubicBezTo>
                  <a:pt x="129410" y="482314"/>
                  <a:pt x="143591" y="471073"/>
                  <a:pt x="146507" y="467324"/>
                </a:cubicBezTo>
                <a:cubicBezTo>
                  <a:pt x="151772" y="460555"/>
                  <a:pt x="160777" y="445919"/>
                  <a:pt x="160777" y="445919"/>
                </a:cubicBezTo>
                <a:cubicBezTo>
                  <a:pt x="172259" y="411470"/>
                  <a:pt x="153847" y="465029"/>
                  <a:pt x="171479" y="420948"/>
                </a:cubicBezTo>
                <a:cubicBezTo>
                  <a:pt x="174272" y="413965"/>
                  <a:pt x="178613" y="399544"/>
                  <a:pt x="178613" y="399544"/>
                </a:cubicBezTo>
                <a:cubicBezTo>
                  <a:pt x="172178" y="360930"/>
                  <a:pt x="178503" y="392021"/>
                  <a:pt x="171479" y="367438"/>
                </a:cubicBezTo>
                <a:cubicBezTo>
                  <a:pt x="170132" y="362724"/>
                  <a:pt x="169842" y="357675"/>
                  <a:pt x="167911" y="353168"/>
                </a:cubicBezTo>
                <a:cubicBezTo>
                  <a:pt x="166222" y="349227"/>
                  <a:pt x="162518" y="346384"/>
                  <a:pt x="160777" y="342466"/>
                </a:cubicBezTo>
                <a:cubicBezTo>
                  <a:pt x="157723" y="335594"/>
                  <a:pt x="156020" y="328197"/>
                  <a:pt x="153642" y="321062"/>
                </a:cubicBezTo>
                <a:cubicBezTo>
                  <a:pt x="152453" y="317495"/>
                  <a:pt x="150693" y="314069"/>
                  <a:pt x="150075" y="310360"/>
                </a:cubicBezTo>
                <a:cubicBezTo>
                  <a:pt x="148886" y="303225"/>
                  <a:pt x="148261" y="295973"/>
                  <a:pt x="146507" y="288956"/>
                </a:cubicBezTo>
                <a:cubicBezTo>
                  <a:pt x="144683" y="281660"/>
                  <a:pt x="141750" y="274687"/>
                  <a:pt x="139372" y="267552"/>
                </a:cubicBezTo>
                <a:cubicBezTo>
                  <a:pt x="138183" y="263984"/>
                  <a:pt x="136542" y="260537"/>
                  <a:pt x="135805" y="256849"/>
                </a:cubicBezTo>
                <a:cubicBezTo>
                  <a:pt x="135290" y="254272"/>
                  <a:pt x="131806" y="233014"/>
                  <a:pt x="128670" y="228311"/>
                </a:cubicBezTo>
                <a:cubicBezTo>
                  <a:pt x="125871" y="224113"/>
                  <a:pt x="121198" y="221485"/>
                  <a:pt x="117968" y="217609"/>
                </a:cubicBezTo>
                <a:cubicBezTo>
                  <a:pt x="115223" y="214315"/>
                  <a:pt x="114061" y="209729"/>
                  <a:pt x="110834" y="206906"/>
                </a:cubicBezTo>
                <a:cubicBezTo>
                  <a:pt x="104381" y="201259"/>
                  <a:pt x="96564" y="197393"/>
                  <a:pt x="89429" y="192637"/>
                </a:cubicBezTo>
                <a:cubicBezTo>
                  <a:pt x="75596" y="183415"/>
                  <a:pt x="82796" y="186858"/>
                  <a:pt x="68025" y="181935"/>
                </a:cubicBezTo>
                <a:cubicBezTo>
                  <a:pt x="55924" y="173867"/>
                  <a:pt x="45432" y="196798"/>
                  <a:pt x="43054" y="196204"/>
                </a:cubicBezTo>
                <a:close/>
              </a:path>
            </a:pathLst>
          </a:custGeom>
          <a:solidFill>
            <a:srgbClr val="0084d1"/>
          </a:solidFill>
          <a:ln w="6480">
            <a:solidFill>
              <a:srgbClr val="fffff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7" name="CustomShape 20"/>
          <p:cNvSpPr/>
          <p:nvPr/>
        </p:nvSpPr>
        <p:spPr>
          <a:xfrm>
            <a:off x="5525280" y="2239920"/>
            <a:ext cx="1238400" cy="1148760"/>
          </a:xfrm>
          <a:custGeom>
            <a:avLst/>
            <a:gdLst/>
            <a:ahLst/>
            <a:rect l="l" t="t" r="r" b="b"/>
            <a:pathLst>
              <a:path w="1241960" h="1152313">
                <a:moveTo>
                  <a:pt x="132512" y="845464"/>
                </a:moveTo>
                <a:cubicBezTo>
                  <a:pt x="134296" y="841897"/>
                  <a:pt x="126125" y="824693"/>
                  <a:pt x="132512" y="809790"/>
                </a:cubicBezTo>
                <a:cubicBezTo>
                  <a:pt x="134201" y="805849"/>
                  <a:pt x="136010" y="801360"/>
                  <a:pt x="139646" y="799088"/>
                </a:cubicBezTo>
                <a:cubicBezTo>
                  <a:pt x="146024" y="795102"/>
                  <a:pt x="153916" y="794331"/>
                  <a:pt x="161051" y="791953"/>
                </a:cubicBezTo>
                <a:lnTo>
                  <a:pt x="171753" y="788386"/>
                </a:lnTo>
                <a:cubicBezTo>
                  <a:pt x="174131" y="784819"/>
                  <a:pt x="178460" y="781950"/>
                  <a:pt x="178887" y="777684"/>
                </a:cubicBezTo>
                <a:cubicBezTo>
                  <a:pt x="181013" y="756424"/>
                  <a:pt x="175950" y="750362"/>
                  <a:pt x="161051" y="738443"/>
                </a:cubicBezTo>
                <a:cubicBezTo>
                  <a:pt x="154355" y="733086"/>
                  <a:pt x="146781" y="728930"/>
                  <a:pt x="139646" y="724174"/>
                </a:cubicBezTo>
                <a:lnTo>
                  <a:pt x="128944" y="717039"/>
                </a:lnTo>
                <a:cubicBezTo>
                  <a:pt x="126566" y="713472"/>
                  <a:pt x="123727" y="710172"/>
                  <a:pt x="121810" y="706337"/>
                </a:cubicBezTo>
                <a:cubicBezTo>
                  <a:pt x="114658" y="692033"/>
                  <a:pt x="117246" y="674794"/>
                  <a:pt x="121810" y="659961"/>
                </a:cubicBezTo>
                <a:cubicBezTo>
                  <a:pt x="123294" y="655139"/>
                  <a:pt x="128314" y="652057"/>
                  <a:pt x="132512" y="649259"/>
                </a:cubicBezTo>
                <a:cubicBezTo>
                  <a:pt x="135641" y="647173"/>
                  <a:pt x="139647" y="646881"/>
                  <a:pt x="143214" y="645692"/>
                </a:cubicBezTo>
                <a:cubicBezTo>
                  <a:pt x="153876" y="647824"/>
                  <a:pt x="164857" y="652667"/>
                  <a:pt x="175320" y="645692"/>
                </a:cubicBezTo>
                <a:cubicBezTo>
                  <a:pt x="178887" y="643314"/>
                  <a:pt x="180077" y="638557"/>
                  <a:pt x="182455" y="634990"/>
                </a:cubicBezTo>
                <a:cubicBezTo>
                  <a:pt x="178586" y="623385"/>
                  <a:pt x="180813" y="622766"/>
                  <a:pt x="168185" y="617153"/>
                </a:cubicBezTo>
                <a:cubicBezTo>
                  <a:pt x="161313" y="614098"/>
                  <a:pt x="146781" y="610018"/>
                  <a:pt x="146781" y="610018"/>
                </a:cubicBezTo>
                <a:cubicBezTo>
                  <a:pt x="136949" y="611247"/>
                  <a:pt x="118536" y="611655"/>
                  <a:pt x="107540" y="617153"/>
                </a:cubicBezTo>
                <a:cubicBezTo>
                  <a:pt x="103705" y="619070"/>
                  <a:pt x="100756" y="622547"/>
                  <a:pt x="96838" y="624288"/>
                </a:cubicBezTo>
                <a:cubicBezTo>
                  <a:pt x="89966" y="627342"/>
                  <a:pt x="75434" y="631422"/>
                  <a:pt x="75434" y="631422"/>
                </a:cubicBezTo>
                <a:cubicBezTo>
                  <a:pt x="55234" y="628537"/>
                  <a:pt x="53008" y="629092"/>
                  <a:pt x="36193" y="624288"/>
                </a:cubicBezTo>
                <a:cubicBezTo>
                  <a:pt x="32577" y="623255"/>
                  <a:pt x="28778" y="622546"/>
                  <a:pt x="25491" y="620720"/>
                </a:cubicBezTo>
                <a:cubicBezTo>
                  <a:pt x="17995" y="616556"/>
                  <a:pt x="4087" y="606451"/>
                  <a:pt x="4087" y="606451"/>
                </a:cubicBezTo>
                <a:cubicBezTo>
                  <a:pt x="-1681" y="589147"/>
                  <a:pt x="-1036" y="596397"/>
                  <a:pt x="4087" y="570777"/>
                </a:cubicBezTo>
                <a:cubicBezTo>
                  <a:pt x="4824" y="567090"/>
                  <a:pt x="5568" y="563204"/>
                  <a:pt x="7654" y="560075"/>
                </a:cubicBezTo>
                <a:cubicBezTo>
                  <a:pt x="10452" y="555877"/>
                  <a:pt x="15126" y="553249"/>
                  <a:pt x="18356" y="549373"/>
                </a:cubicBezTo>
                <a:cubicBezTo>
                  <a:pt x="21101" y="546079"/>
                  <a:pt x="22264" y="541494"/>
                  <a:pt x="25491" y="538671"/>
                </a:cubicBezTo>
                <a:cubicBezTo>
                  <a:pt x="31944" y="533025"/>
                  <a:pt x="39760" y="529158"/>
                  <a:pt x="46895" y="524402"/>
                </a:cubicBezTo>
                <a:cubicBezTo>
                  <a:pt x="50462" y="522024"/>
                  <a:pt x="53530" y="518623"/>
                  <a:pt x="57597" y="517267"/>
                </a:cubicBezTo>
                <a:lnTo>
                  <a:pt x="79001" y="510132"/>
                </a:lnTo>
                <a:cubicBezTo>
                  <a:pt x="79003" y="510131"/>
                  <a:pt x="100404" y="502998"/>
                  <a:pt x="100406" y="502998"/>
                </a:cubicBezTo>
                <a:lnTo>
                  <a:pt x="143214" y="499430"/>
                </a:lnTo>
                <a:cubicBezTo>
                  <a:pt x="146781" y="497052"/>
                  <a:pt x="151238" y="495644"/>
                  <a:pt x="153916" y="492296"/>
                </a:cubicBezTo>
                <a:cubicBezTo>
                  <a:pt x="156265" y="489359"/>
                  <a:pt x="156571" y="485241"/>
                  <a:pt x="157483" y="481593"/>
                </a:cubicBezTo>
                <a:cubicBezTo>
                  <a:pt x="159517" y="473459"/>
                  <a:pt x="160543" y="461205"/>
                  <a:pt x="164618" y="453055"/>
                </a:cubicBezTo>
                <a:cubicBezTo>
                  <a:pt x="166535" y="449220"/>
                  <a:pt x="168186" y="444731"/>
                  <a:pt x="171753" y="442353"/>
                </a:cubicBezTo>
                <a:cubicBezTo>
                  <a:pt x="175832" y="439633"/>
                  <a:pt x="181198" y="439662"/>
                  <a:pt x="186022" y="438785"/>
                </a:cubicBezTo>
                <a:cubicBezTo>
                  <a:pt x="194295" y="437281"/>
                  <a:pt x="202721" y="436722"/>
                  <a:pt x="210994" y="435218"/>
                </a:cubicBezTo>
                <a:cubicBezTo>
                  <a:pt x="220841" y="433428"/>
                  <a:pt x="226801" y="431137"/>
                  <a:pt x="235965" y="428083"/>
                </a:cubicBezTo>
                <a:cubicBezTo>
                  <a:pt x="266636" y="407635"/>
                  <a:pt x="227830" y="432150"/>
                  <a:pt x="257369" y="417381"/>
                </a:cubicBezTo>
                <a:cubicBezTo>
                  <a:pt x="269129" y="411501"/>
                  <a:pt x="265820" y="408672"/>
                  <a:pt x="278773" y="406679"/>
                </a:cubicBezTo>
                <a:cubicBezTo>
                  <a:pt x="290585" y="404862"/>
                  <a:pt x="302556" y="404301"/>
                  <a:pt x="314447" y="403112"/>
                </a:cubicBezTo>
                <a:cubicBezTo>
                  <a:pt x="333283" y="396832"/>
                  <a:pt x="322021" y="401629"/>
                  <a:pt x="346553" y="385275"/>
                </a:cubicBezTo>
                <a:lnTo>
                  <a:pt x="357255" y="378140"/>
                </a:lnTo>
                <a:cubicBezTo>
                  <a:pt x="359633" y="374573"/>
                  <a:pt x="361358" y="370470"/>
                  <a:pt x="364390" y="367438"/>
                </a:cubicBezTo>
                <a:cubicBezTo>
                  <a:pt x="367422" y="364406"/>
                  <a:pt x="371603" y="362795"/>
                  <a:pt x="375092" y="360303"/>
                </a:cubicBezTo>
                <a:cubicBezTo>
                  <a:pt x="379930" y="356847"/>
                  <a:pt x="384605" y="353168"/>
                  <a:pt x="389361" y="349601"/>
                </a:cubicBezTo>
                <a:cubicBezTo>
                  <a:pt x="407198" y="350790"/>
                  <a:pt x="425105" y="351195"/>
                  <a:pt x="442872" y="353169"/>
                </a:cubicBezTo>
                <a:cubicBezTo>
                  <a:pt x="446609" y="353584"/>
                  <a:pt x="449814" y="356736"/>
                  <a:pt x="453574" y="356736"/>
                </a:cubicBezTo>
                <a:cubicBezTo>
                  <a:pt x="461982" y="356736"/>
                  <a:pt x="470221" y="354358"/>
                  <a:pt x="478545" y="353169"/>
                </a:cubicBezTo>
                <a:cubicBezTo>
                  <a:pt x="497928" y="340246"/>
                  <a:pt x="483264" y="353666"/>
                  <a:pt x="492815" y="328197"/>
                </a:cubicBezTo>
                <a:cubicBezTo>
                  <a:pt x="496779" y="317626"/>
                  <a:pt x="501930" y="316174"/>
                  <a:pt x="510652" y="310360"/>
                </a:cubicBezTo>
                <a:cubicBezTo>
                  <a:pt x="519618" y="283458"/>
                  <a:pt x="506480" y="315577"/>
                  <a:pt x="524921" y="292524"/>
                </a:cubicBezTo>
                <a:cubicBezTo>
                  <a:pt x="527270" y="289587"/>
                  <a:pt x="526662" y="285108"/>
                  <a:pt x="528488" y="281821"/>
                </a:cubicBezTo>
                <a:cubicBezTo>
                  <a:pt x="540728" y="259788"/>
                  <a:pt x="537827" y="263704"/>
                  <a:pt x="553460" y="253283"/>
                </a:cubicBezTo>
                <a:cubicBezTo>
                  <a:pt x="555838" y="246148"/>
                  <a:pt x="562973" y="239013"/>
                  <a:pt x="560595" y="231878"/>
                </a:cubicBezTo>
                <a:lnTo>
                  <a:pt x="553460" y="210474"/>
                </a:lnTo>
                <a:lnTo>
                  <a:pt x="549892" y="199772"/>
                </a:lnTo>
                <a:cubicBezTo>
                  <a:pt x="548703" y="191448"/>
                  <a:pt x="547829" y="183074"/>
                  <a:pt x="546325" y="174801"/>
                </a:cubicBezTo>
                <a:cubicBezTo>
                  <a:pt x="545448" y="169977"/>
                  <a:pt x="542758" y="165434"/>
                  <a:pt x="542758" y="160531"/>
                </a:cubicBezTo>
                <a:cubicBezTo>
                  <a:pt x="542758" y="124536"/>
                  <a:pt x="544505" y="119690"/>
                  <a:pt x="549892" y="92752"/>
                </a:cubicBezTo>
                <a:cubicBezTo>
                  <a:pt x="548703" y="77293"/>
                  <a:pt x="548743" y="61691"/>
                  <a:pt x="546325" y="46376"/>
                </a:cubicBezTo>
                <a:cubicBezTo>
                  <a:pt x="545152" y="38947"/>
                  <a:pt x="539190" y="24972"/>
                  <a:pt x="539190" y="24972"/>
                </a:cubicBezTo>
                <a:cubicBezTo>
                  <a:pt x="540379" y="17837"/>
                  <a:pt x="539169" y="9848"/>
                  <a:pt x="542758" y="3568"/>
                </a:cubicBezTo>
                <a:cubicBezTo>
                  <a:pt x="544624" y="303"/>
                  <a:pt x="549700" y="0"/>
                  <a:pt x="553460" y="0"/>
                </a:cubicBezTo>
                <a:cubicBezTo>
                  <a:pt x="564228" y="0"/>
                  <a:pt x="574906" y="2045"/>
                  <a:pt x="585566" y="3568"/>
                </a:cubicBezTo>
                <a:cubicBezTo>
                  <a:pt x="603219" y="6090"/>
                  <a:pt x="607025" y="8343"/>
                  <a:pt x="624807" y="14270"/>
                </a:cubicBezTo>
                <a:lnTo>
                  <a:pt x="635509" y="17837"/>
                </a:lnTo>
                <a:cubicBezTo>
                  <a:pt x="639076" y="19026"/>
                  <a:pt x="642502" y="20786"/>
                  <a:pt x="646211" y="21404"/>
                </a:cubicBezTo>
                <a:lnTo>
                  <a:pt x="667615" y="24972"/>
                </a:lnTo>
                <a:cubicBezTo>
                  <a:pt x="690826" y="23917"/>
                  <a:pt x="750710" y="22615"/>
                  <a:pt x="781771" y="17837"/>
                </a:cubicBezTo>
                <a:cubicBezTo>
                  <a:pt x="785488" y="17265"/>
                  <a:pt x="788809" y="15116"/>
                  <a:pt x="792473" y="14270"/>
                </a:cubicBezTo>
                <a:cubicBezTo>
                  <a:pt x="843641" y="2462"/>
                  <a:pt x="812980" y="12190"/>
                  <a:pt x="838848" y="3568"/>
                </a:cubicBezTo>
                <a:cubicBezTo>
                  <a:pt x="847172" y="4757"/>
                  <a:pt x="855575" y="5486"/>
                  <a:pt x="863820" y="7135"/>
                </a:cubicBezTo>
                <a:cubicBezTo>
                  <a:pt x="867507" y="7872"/>
                  <a:pt x="872336" y="7642"/>
                  <a:pt x="874522" y="10702"/>
                </a:cubicBezTo>
                <a:cubicBezTo>
                  <a:pt x="878893" y="16822"/>
                  <a:pt x="879279" y="24971"/>
                  <a:pt x="881657" y="32106"/>
                </a:cubicBezTo>
                <a:cubicBezTo>
                  <a:pt x="881657" y="32107"/>
                  <a:pt x="888790" y="53510"/>
                  <a:pt x="888791" y="53511"/>
                </a:cubicBezTo>
                <a:cubicBezTo>
                  <a:pt x="891169" y="57078"/>
                  <a:pt x="893181" y="60919"/>
                  <a:pt x="895926" y="64213"/>
                </a:cubicBezTo>
                <a:cubicBezTo>
                  <a:pt x="899156" y="68089"/>
                  <a:pt x="902218" y="72465"/>
                  <a:pt x="906628" y="74915"/>
                </a:cubicBezTo>
                <a:cubicBezTo>
                  <a:pt x="913202" y="78567"/>
                  <a:pt x="928032" y="82049"/>
                  <a:pt x="928032" y="82049"/>
                </a:cubicBezTo>
                <a:cubicBezTo>
                  <a:pt x="945869" y="80860"/>
                  <a:pt x="963846" y="81010"/>
                  <a:pt x="981543" y="78482"/>
                </a:cubicBezTo>
                <a:cubicBezTo>
                  <a:pt x="988988" y="77418"/>
                  <a:pt x="995812" y="73725"/>
                  <a:pt x="1002947" y="71347"/>
                </a:cubicBezTo>
                <a:lnTo>
                  <a:pt x="1013649" y="67780"/>
                </a:lnTo>
                <a:lnTo>
                  <a:pt x="1024351" y="64213"/>
                </a:lnTo>
                <a:cubicBezTo>
                  <a:pt x="1032675" y="65402"/>
                  <a:pt x="1041515" y="64657"/>
                  <a:pt x="1049322" y="67780"/>
                </a:cubicBezTo>
                <a:cubicBezTo>
                  <a:pt x="1061543" y="72668"/>
                  <a:pt x="1060693" y="82607"/>
                  <a:pt x="1063592" y="92752"/>
                </a:cubicBezTo>
                <a:cubicBezTo>
                  <a:pt x="1064625" y="96368"/>
                  <a:pt x="1066126" y="99838"/>
                  <a:pt x="1067159" y="103454"/>
                </a:cubicBezTo>
                <a:cubicBezTo>
                  <a:pt x="1068684" y="108794"/>
                  <a:pt x="1071441" y="122719"/>
                  <a:pt x="1074294" y="128425"/>
                </a:cubicBezTo>
                <a:cubicBezTo>
                  <a:pt x="1076212" y="132260"/>
                  <a:pt x="1078081" y="136449"/>
                  <a:pt x="1081429" y="139127"/>
                </a:cubicBezTo>
                <a:cubicBezTo>
                  <a:pt x="1084365" y="141476"/>
                  <a:pt x="1088768" y="141013"/>
                  <a:pt x="1092131" y="142695"/>
                </a:cubicBezTo>
                <a:cubicBezTo>
                  <a:pt x="1095966" y="144612"/>
                  <a:pt x="1098892" y="148140"/>
                  <a:pt x="1102833" y="149829"/>
                </a:cubicBezTo>
                <a:cubicBezTo>
                  <a:pt x="1107339" y="151760"/>
                  <a:pt x="1112294" y="152435"/>
                  <a:pt x="1117102" y="153397"/>
                </a:cubicBezTo>
                <a:cubicBezTo>
                  <a:pt x="1151575" y="160292"/>
                  <a:pt x="1125795" y="153679"/>
                  <a:pt x="1163478" y="160531"/>
                </a:cubicBezTo>
                <a:cubicBezTo>
                  <a:pt x="1168302" y="161408"/>
                  <a:pt x="1173051" y="162690"/>
                  <a:pt x="1177747" y="164099"/>
                </a:cubicBezTo>
                <a:cubicBezTo>
                  <a:pt x="1184950" y="166260"/>
                  <a:pt x="1199151" y="171233"/>
                  <a:pt x="1199151" y="171233"/>
                </a:cubicBezTo>
                <a:cubicBezTo>
                  <a:pt x="1202718" y="173611"/>
                  <a:pt x="1207030" y="175141"/>
                  <a:pt x="1209853" y="178368"/>
                </a:cubicBezTo>
                <a:cubicBezTo>
                  <a:pt x="1215500" y="184821"/>
                  <a:pt x="1224123" y="199772"/>
                  <a:pt x="1224123" y="199772"/>
                </a:cubicBezTo>
                <a:lnTo>
                  <a:pt x="1234825" y="231878"/>
                </a:lnTo>
                <a:lnTo>
                  <a:pt x="1238392" y="242581"/>
                </a:lnTo>
                <a:lnTo>
                  <a:pt x="1241960" y="253283"/>
                </a:lnTo>
                <a:cubicBezTo>
                  <a:pt x="1240771" y="260418"/>
                  <a:pt x="1240680" y="267825"/>
                  <a:pt x="1238392" y="274687"/>
                </a:cubicBezTo>
                <a:cubicBezTo>
                  <a:pt x="1237036" y="278754"/>
                  <a:pt x="1233174" y="281554"/>
                  <a:pt x="1231257" y="285389"/>
                </a:cubicBezTo>
                <a:cubicBezTo>
                  <a:pt x="1229575" y="288752"/>
                  <a:pt x="1229372" y="292728"/>
                  <a:pt x="1227690" y="296091"/>
                </a:cubicBezTo>
                <a:cubicBezTo>
                  <a:pt x="1209769" y="331933"/>
                  <a:pt x="1232191" y="277265"/>
                  <a:pt x="1213421" y="321062"/>
                </a:cubicBezTo>
                <a:cubicBezTo>
                  <a:pt x="1209646" y="329871"/>
                  <a:pt x="1203218" y="357311"/>
                  <a:pt x="1202719" y="360303"/>
                </a:cubicBezTo>
                <a:cubicBezTo>
                  <a:pt x="1200936" y="370998"/>
                  <a:pt x="1198296" y="393694"/>
                  <a:pt x="1192017" y="403112"/>
                </a:cubicBezTo>
                <a:cubicBezTo>
                  <a:pt x="1153961" y="460194"/>
                  <a:pt x="1203911" y="391217"/>
                  <a:pt x="1156343" y="438785"/>
                </a:cubicBezTo>
                <a:cubicBezTo>
                  <a:pt x="1149915" y="445213"/>
                  <a:pt x="1143629" y="452898"/>
                  <a:pt x="1134939" y="456622"/>
                </a:cubicBezTo>
                <a:cubicBezTo>
                  <a:pt x="1130432" y="458553"/>
                  <a:pt x="1125383" y="458842"/>
                  <a:pt x="1120669" y="460189"/>
                </a:cubicBezTo>
                <a:cubicBezTo>
                  <a:pt x="1117053" y="461222"/>
                  <a:pt x="1113615" y="462845"/>
                  <a:pt x="1109967" y="463757"/>
                </a:cubicBezTo>
                <a:cubicBezTo>
                  <a:pt x="1104085" y="465228"/>
                  <a:pt x="1097980" y="465729"/>
                  <a:pt x="1092131" y="467324"/>
                </a:cubicBezTo>
                <a:cubicBezTo>
                  <a:pt x="1084875" y="469303"/>
                  <a:pt x="1077861" y="472081"/>
                  <a:pt x="1070726" y="474459"/>
                </a:cubicBezTo>
                <a:cubicBezTo>
                  <a:pt x="1067159" y="475648"/>
                  <a:pt x="1063733" y="477408"/>
                  <a:pt x="1060024" y="478026"/>
                </a:cubicBezTo>
                <a:cubicBezTo>
                  <a:pt x="1033784" y="482399"/>
                  <a:pt x="1045637" y="479838"/>
                  <a:pt x="1024351" y="485161"/>
                </a:cubicBezTo>
                <a:cubicBezTo>
                  <a:pt x="1016454" y="490426"/>
                  <a:pt x="1008441" y="494758"/>
                  <a:pt x="1002947" y="502998"/>
                </a:cubicBezTo>
                <a:cubicBezTo>
                  <a:pt x="1000861" y="506127"/>
                  <a:pt x="1000860" y="510244"/>
                  <a:pt x="999379" y="513700"/>
                </a:cubicBezTo>
                <a:cubicBezTo>
                  <a:pt x="993946" y="526376"/>
                  <a:pt x="992277" y="527921"/>
                  <a:pt x="985110" y="538671"/>
                </a:cubicBezTo>
                <a:cubicBezTo>
                  <a:pt x="982732" y="545806"/>
                  <a:pt x="980768" y="553092"/>
                  <a:pt x="977975" y="560075"/>
                </a:cubicBezTo>
                <a:cubicBezTo>
                  <a:pt x="975597" y="566021"/>
                  <a:pt x="972865" y="571837"/>
                  <a:pt x="970840" y="577912"/>
                </a:cubicBezTo>
                <a:cubicBezTo>
                  <a:pt x="961126" y="607056"/>
                  <a:pt x="974735" y="577260"/>
                  <a:pt x="960138" y="606451"/>
                </a:cubicBezTo>
                <a:cubicBezTo>
                  <a:pt x="958949" y="611207"/>
                  <a:pt x="958121" y="616069"/>
                  <a:pt x="956571" y="620720"/>
                </a:cubicBezTo>
                <a:cubicBezTo>
                  <a:pt x="953295" y="630548"/>
                  <a:pt x="948375" y="639235"/>
                  <a:pt x="945869" y="649259"/>
                </a:cubicBezTo>
                <a:cubicBezTo>
                  <a:pt x="944399" y="655141"/>
                  <a:pt x="944811" y="661576"/>
                  <a:pt x="942302" y="667096"/>
                </a:cubicBezTo>
                <a:cubicBezTo>
                  <a:pt x="937452" y="677767"/>
                  <a:pt x="926907" y="691221"/>
                  <a:pt x="917330" y="699202"/>
                </a:cubicBezTo>
                <a:cubicBezTo>
                  <a:pt x="914036" y="701947"/>
                  <a:pt x="910058" y="703765"/>
                  <a:pt x="906628" y="706337"/>
                </a:cubicBezTo>
                <a:cubicBezTo>
                  <a:pt x="900537" y="710905"/>
                  <a:pt x="894882" y="716038"/>
                  <a:pt x="888791" y="720606"/>
                </a:cubicBezTo>
                <a:cubicBezTo>
                  <a:pt x="885361" y="723178"/>
                  <a:pt x="881383" y="724996"/>
                  <a:pt x="878089" y="727741"/>
                </a:cubicBezTo>
                <a:cubicBezTo>
                  <a:pt x="874213" y="730971"/>
                  <a:pt x="871369" y="735346"/>
                  <a:pt x="867387" y="738443"/>
                </a:cubicBezTo>
                <a:cubicBezTo>
                  <a:pt x="867362" y="738463"/>
                  <a:pt x="840646" y="756271"/>
                  <a:pt x="835281" y="759847"/>
                </a:cubicBezTo>
                <a:cubicBezTo>
                  <a:pt x="831714" y="762225"/>
                  <a:pt x="828646" y="765626"/>
                  <a:pt x="824579" y="766982"/>
                </a:cubicBezTo>
                <a:cubicBezTo>
                  <a:pt x="821012" y="768171"/>
                  <a:pt x="817493" y="769516"/>
                  <a:pt x="813877" y="770549"/>
                </a:cubicBezTo>
                <a:cubicBezTo>
                  <a:pt x="809163" y="771896"/>
                  <a:pt x="804258" y="772567"/>
                  <a:pt x="799607" y="774117"/>
                </a:cubicBezTo>
                <a:cubicBezTo>
                  <a:pt x="793532" y="776142"/>
                  <a:pt x="788050" y="779995"/>
                  <a:pt x="781771" y="781251"/>
                </a:cubicBezTo>
                <a:cubicBezTo>
                  <a:pt x="770052" y="783595"/>
                  <a:pt x="757975" y="783499"/>
                  <a:pt x="746097" y="784819"/>
                </a:cubicBezTo>
                <a:cubicBezTo>
                  <a:pt x="736569" y="785878"/>
                  <a:pt x="727092" y="787382"/>
                  <a:pt x="717558" y="788386"/>
                </a:cubicBezTo>
                <a:cubicBezTo>
                  <a:pt x="678885" y="792456"/>
                  <a:pt x="663048" y="792908"/>
                  <a:pt x="621240" y="795521"/>
                </a:cubicBezTo>
                <a:cubicBezTo>
                  <a:pt x="595768" y="804012"/>
                  <a:pt x="606093" y="798484"/>
                  <a:pt x="589133" y="809790"/>
                </a:cubicBezTo>
                <a:cubicBezTo>
                  <a:pt x="587944" y="813357"/>
                  <a:pt x="585566" y="816732"/>
                  <a:pt x="585566" y="820492"/>
                </a:cubicBezTo>
                <a:cubicBezTo>
                  <a:pt x="585566" y="833626"/>
                  <a:pt x="586557" y="846854"/>
                  <a:pt x="589133" y="859733"/>
                </a:cubicBezTo>
                <a:cubicBezTo>
                  <a:pt x="590426" y="866200"/>
                  <a:pt x="599573" y="878961"/>
                  <a:pt x="603403" y="884705"/>
                </a:cubicBezTo>
                <a:lnTo>
                  <a:pt x="614105" y="916811"/>
                </a:lnTo>
                <a:lnTo>
                  <a:pt x="617672" y="927513"/>
                </a:lnTo>
                <a:cubicBezTo>
                  <a:pt x="622136" y="963227"/>
                  <a:pt x="623001" y="976445"/>
                  <a:pt x="628374" y="1005995"/>
                </a:cubicBezTo>
                <a:cubicBezTo>
                  <a:pt x="629459" y="1011961"/>
                  <a:pt x="630347" y="1017982"/>
                  <a:pt x="631942" y="1023832"/>
                </a:cubicBezTo>
                <a:cubicBezTo>
                  <a:pt x="633921" y="1031088"/>
                  <a:pt x="637252" y="1037940"/>
                  <a:pt x="639076" y="1045236"/>
                </a:cubicBezTo>
                <a:cubicBezTo>
                  <a:pt x="643556" y="1063153"/>
                  <a:pt x="641094" y="1054854"/>
                  <a:pt x="646211" y="1070207"/>
                </a:cubicBezTo>
                <a:cubicBezTo>
                  <a:pt x="645022" y="1085666"/>
                  <a:pt x="648547" y="1102246"/>
                  <a:pt x="642644" y="1116583"/>
                </a:cubicBezTo>
                <a:cubicBezTo>
                  <a:pt x="638244" y="1127270"/>
                  <a:pt x="608972" y="1134941"/>
                  <a:pt x="599835" y="1137987"/>
                </a:cubicBezTo>
                <a:lnTo>
                  <a:pt x="589133" y="1141554"/>
                </a:lnTo>
                <a:lnTo>
                  <a:pt x="578431" y="1145122"/>
                </a:lnTo>
                <a:cubicBezTo>
                  <a:pt x="554123" y="1142691"/>
                  <a:pt x="511072" y="1137987"/>
                  <a:pt x="489247" y="1137987"/>
                </a:cubicBezTo>
                <a:cubicBezTo>
                  <a:pt x="482014" y="1137987"/>
                  <a:pt x="474978" y="1140365"/>
                  <a:pt x="467843" y="1141554"/>
                </a:cubicBezTo>
                <a:cubicBezTo>
                  <a:pt x="464276" y="1143932"/>
                  <a:pt x="461082" y="1147000"/>
                  <a:pt x="457141" y="1148689"/>
                </a:cubicBezTo>
                <a:cubicBezTo>
                  <a:pt x="441173" y="1155533"/>
                  <a:pt x="432872" y="1151007"/>
                  <a:pt x="414333" y="1148689"/>
                </a:cubicBezTo>
                <a:cubicBezTo>
                  <a:pt x="409576" y="1146311"/>
                  <a:pt x="404148" y="1144959"/>
                  <a:pt x="400063" y="1141554"/>
                </a:cubicBezTo>
                <a:cubicBezTo>
                  <a:pt x="378549" y="1123626"/>
                  <a:pt x="407779" y="1135802"/>
                  <a:pt x="382227" y="1127285"/>
                </a:cubicBezTo>
                <a:lnTo>
                  <a:pt x="339418" y="1098746"/>
                </a:lnTo>
                <a:cubicBezTo>
                  <a:pt x="335851" y="1096368"/>
                  <a:pt x="332783" y="1092967"/>
                  <a:pt x="328716" y="1091611"/>
                </a:cubicBezTo>
                <a:cubicBezTo>
                  <a:pt x="308919" y="1085013"/>
                  <a:pt x="321745" y="1088510"/>
                  <a:pt x="289475" y="1084477"/>
                </a:cubicBezTo>
                <a:cubicBezTo>
                  <a:pt x="287576" y="1084002"/>
                  <a:pt x="267572" y="1079387"/>
                  <a:pt x="264504" y="1077342"/>
                </a:cubicBezTo>
                <a:cubicBezTo>
                  <a:pt x="260306" y="1074544"/>
                  <a:pt x="256899" y="1070622"/>
                  <a:pt x="253802" y="1066640"/>
                </a:cubicBezTo>
                <a:cubicBezTo>
                  <a:pt x="248537" y="1059871"/>
                  <a:pt x="239532" y="1045236"/>
                  <a:pt x="239532" y="1045236"/>
                </a:cubicBezTo>
                <a:lnTo>
                  <a:pt x="232398" y="1023832"/>
                </a:lnTo>
                <a:cubicBezTo>
                  <a:pt x="231209" y="1020265"/>
                  <a:pt x="229742" y="1016778"/>
                  <a:pt x="228830" y="1013130"/>
                </a:cubicBezTo>
                <a:cubicBezTo>
                  <a:pt x="227641" y="1008373"/>
                  <a:pt x="226672" y="1003556"/>
                  <a:pt x="225263" y="998860"/>
                </a:cubicBezTo>
                <a:cubicBezTo>
                  <a:pt x="220511" y="983021"/>
                  <a:pt x="215967" y="962466"/>
                  <a:pt x="196724" y="956052"/>
                </a:cubicBezTo>
                <a:lnTo>
                  <a:pt x="186022" y="952485"/>
                </a:lnTo>
                <a:cubicBezTo>
                  <a:pt x="178126" y="947221"/>
                  <a:pt x="170111" y="942888"/>
                  <a:pt x="164618" y="934648"/>
                </a:cubicBezTo>
                <a:cubicBezTo>
                  <a:pt x="162532" y="931519"/>
                  <a:pt x="162917" y="927211"/>
                  <a:pt x="161051" y="923946"/>
                </a:cubicBezTo>
                <a:cubicBezTo>
                  <a:pt x="158101" y="918784"/>
                  <a:pt x="153916" y="914433"/>
                  <a:pt x="150349" y="909676"/>
                </a:cubicBezTo>
                <a:cubicBezTo>
                  <a:pt x="149160" y="906109"/>
                  <a:pt x="147814" y="902590"/>
                  <a:pt x="146781" y="898974"/>
                </a:cubicBezTo>
                <a:cubicBezTo>
                  <a:pt x="145434" y="894260"/>
                  <a:pt x="144623" y="889401"/>
                  <a:pt x="143214" y="884705"/>
                </a:cubicBezTo>
                <a:cubicBezTo>
                  <a:pt x="139972" y="873900"/>
                  <a:pt x="136079" y="863301"/>
                  <a:pt x="132512" y="852599"/>
                </a:cubicBezTo>
                <a:cubicBezTo>
                  <a:pt x="131323" y="849031"/>
                  <a:pt x="131030" y="845025"/>
                  <a:pt x="128944" y="841896"/>
                </a:cubicBezTo>
                <a:cubicBezTo>
                  <a:pt x="126566" y="838329"/>
                  <a:pt x="122850" y="835353"/>
                  <a:pt x="121810" y="831194"/>
                </a:cubicBezTo>
                <a:cubicBezTo>
                  <a:pt x="121402" y="829563"/>
                  <a:pt x="130728" y="849031"/>
                  <a:pt x="132512" y="845464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8" name="CustomShape 21"/>
          <p:cNvSpPr/>
          <p:nvPr/>
        </p:nvSpPr>
        <p:spPr>
          <a:xfrm>
            <a:off x="6399360" y="2023920"/>
            <a:ext cx="1158120" cy="1402200"/>
          </a:xfrm>
          <a:custGeom>
            <a:avLst/>
            <a:gdLst/>
            <a:ahLst/>
            <a:rect l="l" t="t" r="r" b="b"/>
            <a:pathLst>
              <a:path w="1070207" h="1295341">
                <a:moveTo>
                  <a:pt x="160531" y="967144"/>
                </a:moveTo>
                <a:cubicBezTo>
                  <a:pt x="153396" y="965360"/>
                  <a:pt x="146360" y="963577"/>
                  <a:pt x="139127" y="963577"/>
                </a:cubicBezTo>
                <a:cubicBezTo>
                  <a:pt x="115231" y="963577"/>
                  <a:pt x="113064" y="965130"/>
                  <a:pt x="96319" y="970711"/>
                </a:cubicBezTo>
                <a:cubicBezTo>
                  <a:pt x="71786" y="987067"/>
                  <a:pt x="83050" y="982270"/>
                  <a:pt x="64213" y="988548"/>
                </a:cubicBezTo>
                <a:cubicBezTo>
                  <a:pt x="57078" y="981413"/>
                  <a:pt x="46000" y="976716"/>
                  <a:pt x="42809" y="967144"/>
                </a:cubicBezTo>
                <a:cubicBezTo>
                  <a:pt x="37885" y="952375"/>
                  <a:pt x="41327" y="959571"/>
                  <a:pt x="32107" y="945740"/>
                </a:cubicBezTo>
                <a:cubicBezTo>
                  <a:pt x="22667" y="907984"/>
                  <a:pt x="35485" y="952450"/>
                  <a:pt x="21404" y="920768"/>
                </a:cubicBezTo>
                <a:cubicBezTo>
                  <a:pt x="18350" y="913896"/>
                  <a:pt x="16648" y="906499"/>
                  <a:pt x="14270" y="899364"/>
                </a:cubicBezTo>
                <a:cubicBezTo>
                  <a:pt x="13081" y="895797"/>
                  <a:pt x="11614" y="892310"/>
                  <a:pt x="10702" y="888662"/>
                </a:cubicBezTo>
                <a:cubicBezTo>
                  <a:pt x="2656" y="856475"/>
                  <a:pt x="6669" y="869425"/>
                  <a:pt x="0" y="849421"/>
                </a:cubicBezTo>
                <a:cubicBezTo>
                  <a:pt x="6239" y="712196"/>
                  <a:pt x="-498" y="814923"/>
                  <a:pt x="7135" y="742401"/>
                </a:cubicBezTo>
                <a:cubicBezTo>
                  <a:pt x="8510" y="729339"/>
                  <a:pt x="8420" y="716094"/>
                  <a:pt x="10702" y="703160"/>
                </a:cubicBezTo>
                <a:cubicBezTo>
                  <a:pt x="12009" y="695753"/>
                  <a:pt x="11579" y="685927"/>
                  <a:pt x="17837" y="681755"/>
                </a:cubicBezTo>
                <a:cubicBezTo>
                  <a:pt x="24972" y="676999"/>
                  <a:pt x="33178" y="673549"/>
                  <a:pt x="39241" y="667486"/>
                </a:cubicBezTo>
                <a:lnTo>
                  <a:pt x="60645" y="646082"/>
                </a:lnTo>
                <a:cubicBezTo>
                  <a:pt x="67367" y="639360"/>
                  <a:pt x="73109" y="632219"/>
                  <a:pt x="82050" y="628245"/>
                </a:cubicBezTo>
                <a:cubicBezTo>
                  <a:pt x="99520" y="620480"/>
                  <a:pt x="101754" y="622334"/>
                  <a:pt x="117723" y="617543"/>
                </a:cubicBezTo>
                <a:cubicBezTo>
                  <a:pt x="124926" y="615382"/>
                  <a:pt x="131992" y="612786"/>
                  <a:pt x="139127" y="610408"/>
                </a:cubicBezTo>
                <a:lnTo>
                  <a:pt x="149829" y="606841"/>
                </a:lnTo>
                <a:cubicBezTo>
                  <a:pt x="153396" y="603274"/>
                  <a:pt x="156333" y="598937"/>
                  <a:pt x="160531" y="596139"/>
                </a:cubicBezTo>
                <a:cubicBezTo>
                  <a:pt x="163660" y="594053"/>
                  <a:pt x="167870" y="594254"/>
                  <a:pt x="171233" y="592572"/>
                </a:cubicBezTo>
                <a:cubicBezTo>
                  <a:pt x="175068" y="590655"/>
                  <a:pt x="178368" y="587815"/>
                  <a:pt x="181936" y="585437"/>
                </a:cubicBezTo>
                <a:cubicBezTo>
                  <a:pt x="207415" y="547215"/>
                  <a:pt x="167744" y="605211"/>
                  <a:pt x="199772" y="564033"/>
                </a:cubicBezTo>
                <a:cubicBezTo>
                  <a:pt x="205037" y="557264"/>
                  <a:pt x="209285" y="549764"/>
                  <a:pt x="214042" y="542629"/>
                </a:cubicBezTo>
                <a:cubicBezTo>
                  <a:pt x="216841" y="538431"/>
                  <a:pt x="221514" y="535802"/>
                  <a:pt x="224744" y="531926"/>
                </a:cubicBezTo>
                <a:cubicBezTo>
                  <a:pt x="256781" y="493480"/>
                  <a:pt x="237032" y="508275"/>
                  <a:pt x="260417" y="492686"/>
                </a:cubicBezTo>
                <a:cubicBezTo>
                  <a:pt x="268598" y="468144"/>
                  <a:pt x="257408" y="497953"/>
                  <a:pt x="274687" y="467714"/>
                </a:cubicBezTo>
                <a:cubicBezTo>
                  <a:pt x="276553" y="464449"/>
                  <a:pt x="276572" y="460375"/>
                  <a:pt x="278254" y="457012"/>
                </a:cubicBezTo>
                <a:cubicBezTo>
                  <a:pt x="280171" y="453177"/>
                  <a:pt x="283011" y="449877"/>
                  <a:pt x="285389" y="446310"/>
                </a:cubicBezTo>
                <a:cubicBezTo>
                  <a:pt x="286578" y="442743"/>
                  <a:pt x="287274" y="438971"/>
                  <a:pt x="288956" y="435608"/>
                </a:cubicBezTo>
                <a:cubicBezTo>
                  <a:pt x="290873" y="431773"/>
                  <a:pt x="294626" y="428935"/>
                  <a:pt x="296091" y="424906"/>
                </a:cubicBezTo>
                <a:cubicBezTo>
                  <a:pt x="299442" y="415691"/>
                  <a:pt x="303226" y="396367"/>
                  <a:pt x="303226" y="396367"/>
                </a:cubicBezTo>
                <a:cubicBezTo>
                  <a:pt x="298946" y="345016"/>
                  <a:pt x="307600" y="365472"/>
                  <a:pt x="285389" y="332154"/>
                </a:cubicBezTo>
                <a:lnTo>
                  <a:pt x="278254" y="321452"/>
                </a:lnTo>
                <a:lnTo>
                  <a:pt x="271119" y="310750"/>
                </a:lnTo>
                <a:cubicBezTo>
                  <a:pt x="266766" y="288982"/>
                  <a:pt x="264529" y="287169"/>
                  <a:pt x="271119" y="260807"/>
                </a:cubicBezTo>
                <a:cubicBezTo>
                  <a:pt x="272159" y="256648"/>
                  <a:pt x="275876" y="253672"/>
                  <a:pt x="278254" y="250105"/>
                </a:cubicBezTo>
                <a:lnTo>
                  <a:pt x="285389" y="228701"/>
                </a:lnTo>
                <a:lnTo>
                  <a:pt x="288956" y="217999"/>
                </a:lnTo>
                <a:cubicBezTo>
                  <a:pt x="287767" y="198973"/>
                  <a:pt x="287196" y="179898"/>
                  <a:pt x="285389" y="160921"/>
                </a:cubicBezTo>
                <a:cubicBezTo>
                  <a:pt x="283867" y="144937"/>
                  <a:pt x="277397" y="141232"/>
                  <a:pt x="285389" y="125248"/>
                </a:cubicBezTo>
                <a:cubicBezTo>
                  <a:pt x="290410" y="115207"/>
                  <a:pt x="311856" y="105915"/>
                  <a:pt x="317495" y="100276"/>
                </a:cubicBezTo>
                <a:cubicBezTo>
                  <a:pt x="322251" y="95520"/>
                  <a:pt x="326290" y="89917"/>
                  <a:pt x="331764" y="86007"/>
                </a:cubicBezTo>
                <a:cubicBezTo>
                  <a:pt x="334824" y="83821"/>
                  <a:pt x="339103" y="84121"/>
                  <a:pt x="342467" y="82439"/>
                </a:cubicBezTo>
                <a:cubicBezTo>
                  <a:pt x="346302" y="80522"/>
                  <a:pt x="349447" y="77432"/>
                  <a:pt x="353169" y="75305"/>
                </a:cubicBezTo>
                <a:cubicBezTo>
                  <a:pt x="357786" y="72667"/>
                  <a:pt x="363013" y="71120"/>
                  <a:pt x="367438" y="68170"/>
                </a:cubicBezTo>
                <a:cubicBezTo>
                  <a:pt x="373773" y="63946"/>
                  <a:pt x="378940" y="58125"/>
                  <a:pt x="385275" y="53901"/>
                </a:cubicBezTo>
                <a:cubicBezTo>
                  <a:pt x="392413" y="49142"/>
                  <a:pt x="401920" y="45578"/>
                  <a:pt x="410246" y="43199"/>
                </a:cubicBezTo>
                <a:cubicBezTo>
                  <a:pt x="414960" y="41852"/>
                  <a:pt x="419802" y="40978"/>
                  <a:pt x="424516" y="39631"/>
                </a:cubicBezTo>
                <a:cubicBezTo>
                  <a:pt x="428132" y="38598"/>
                  <a:pt x="431651" y="37253"/>
                  <a:pt x="435218" y="36064"/>
                </a:cubicBezTo>
                <a:lnTo>
                  <a:pt x="456622" y="21794"/>
                </a:lnTo>
                <a:lnTo>
                  <a:pt x="467324" y="14660"/>
                </a:lnTo>
                <a:cubicBezTo>
                  <a:pt x="469702" y="11093"/>
                  <a:pt x="471111" y="6636"/>
                  <a:pt x="474459" y="3958"/>
                </a:cubicBezTo>
                <a:cubicBezTo>
                  <a:pt x="477395" y="1609"/>
                  <a:pt x="481670" y="-1006"/>
                  <a:pt x="485161" y="390"/>
                </a:cubicBezTo>
                <a:cubicBezTo>
                  <a:pt x="490479" y="2517"/>
                  <a:pt x="494361" y="17290"/>
                  <a:pt x="495863" y="21794"/>
                </a:cubicBezTo>
                <a:cubicBezTo>
                  <a:pt x="497052" y="31307"/>
                  <a:pt x="498371" y="40805"/>
                  <a:pt x="499430" y="50333"/>
                </a:cubicBezTo>
                <a:cubicBezTo>
                  <a:pt x="500750" y="62211"/>
                  <a:pt x="501181" y="74195"/>
                  <a:pt x="502998" y="86007"/>
                </a:cubicBezTo>
                <a:cubicBezTo>
                  <a:pt x="503570" y="89724"/>
                  <a:pt x="505653" y="93061"/>
                  <a:pt x="506565" y="96709"/>
                </a:cubicBezTo>
                <a:cubicBezTo>
                  <a:pt x="512736" y="121395"/>
                  <a:pt x="505522" y="107631"/>
                  <a:pt x="517267" y="125248"/>
                </a:cubicBezTo>
                <a:cubicBezTo>
                  <a:pt x="518456" y="128815"/>
                  <a:pt x="518175" y="133291"/>
                  <a:pt x="520834" y="135950"/>
                </a:cubicBezTo>
                <a:cubicBezTo>
                  <a:pt x="526897" y="142013"/>
                  <a:pt x="535103" y="145463"/>
                  <a:pt x="542238" y="150219"/>
                </a:cubicBezTo>
                <a:cubicBezTo>
                  <a:pt x="556069" y="159440"/>
                  <a:pt x="548874" y="155998"/>
                  <a:pt x="563643" y="160921"/>
                </a:cubicBezTo>
                <a:cubicBezTo>
                  <a:pt x="570778" y="165678"/>
                  <a:pt x="580291" y="168056"/>
                  <a:pt x="585047" y="175191"/>
                </a:cubicBezTo>
                <a:cubicBezTo>
                  <a:pt x="587425" y="178758"/>
                  <a:pt x="589149" y="182861"/>
                  <a:pt x="592181" y="185893"/>
                </a:cubicBezTo>
                <a:cubicBezTo>
                  <a:pt x="595213" y="188925"/>
                  <a:pt x="599590" y="190283"/>
                  <a:pt x="602884" y="193028"/>
                </a:cubicBezTo>
                <a:cubicBezTo>
                  <a:pt x="609648" y="198664"/>
                  <a:pt x="616711" y="206413"/>
                  <a:pt x="620720" y="214432"/>
                </a:cubicBezTo>
                <a:cubicBezTo>
                  <a:pt x="623720" y="220432"/>
                  <a:pt x="626138" y="233680"/>
                  <a:pt x="627855" y="239403"/>
                </a:cubicBezTo>
                <a:cubicBezTo>
                  <a:pt x="630016" y="246606"/>
                  <a:pt x="630818" y="254549"/>
                  <a:pt x="634990" y="260807"/>
                </a:cubicBezTo>
                <a:cubicBezTo>
                  <a:pt x="639746" y="267942"/>
                  <a:pt x="641124" y="279499"/>
                  <a:pt x="649259" y="282211"/>
                </a:cubicBezTo>
                <a:cubicBezTo>
                  <a:pt x="675314" y="290897"/>
                  <a:pt x="663367" y="287522"/>
                  <a:pt x="684933" y="292914"/>
                </a:cubicBezTo>
                <a:cubicBezTo>
                  <a:pt x="688500" y="295292"/>
                  <a:pt x="691717" y="298307"/>
                  <a:pt x="695635" y="300048"/>
                </a:cubicBezTo>
                <a:cubicBezTo>
                  <a:pt x="716717" y="309418"/>
                  <a:pt x="724651" y="308029"/>
                  <a:pt x="749145" y="310750"/>
                </a:cubicBezTo>
                <a:cubicBezTo>
                  <a:pt x="777411" y="320172"/>
                  <a:pt x="763131" y="316649"/>
                  <a:pt x="791953" y="321452"/>
                </a:cubicBezTo>
                <a:cubicBezTo>
                  <a:pt x="795520" y="322641"/>
                  <a:pt x="799368" y="323194"/>
                  <a:pt x="802655" y="325020"/>
                </a:cubicBezTo>
                <a:cubicBezTo>
                  <a:pt x="810151" y="329184"/>
                  <a:pt x="824060" y="339289"/>
                  <a:pt x="824060" y="339289"/>
                </a:cubicBezTo>
                <a:cubicBezTo>
                  <a:pt x="843081" y="367823"/>
                  <a:pt x="818118" y="333348"/>
                  <a:pt x="841896" y="357126"/>
                </a:cubicBezTo>
                <a:cubicBezTo>
                  <a:pt x="847280" y="362510"/>
                  <a:pt x="851597" y="368872"/>
                  <a:pt x="856166" y="374963"/>
                </a:cubicBezTo>
                <a:cubicBezTo>
                  <a:pt x="858739" y="378393"/>
                  <a:pt x="859665" y="383393"/>
                  <a:pt x="863301" y="385665"/>
                </a:cubicBezTo>
                <a:cubicBezTo>
                  <a:pt x="869678" y="389651"/>
                  <a:pt x="884705" y="392800"/>
                  <a:pt x="884705" y="392800"/>
                </a:cubicBezTo>
                <a:cubicBezTo>
                  <a:pt x="898974" y="391611"/>
                  <a:pt x="913305" y="391008"/>
                  <a:pt x="927513" y="389232"/>
                </a:cubicBezTo>
                <a:cubicBezTo>
                  <a:pt x="941867" y="387438"/>
                  <a:pt x="970321" y="382097"/>
                  <a:pt x="970321" y="382097"/>
                </a:cubicBezTo>
                <a:cubicBezTo>
                  <a:pt x="978645" y="383286"/>
                  <a:pt x="987772" y="381905"/>
                  <a:pt x="995293" y="385665"/>
                </a:cubicBezTo>
                <a:cubicBezTo>
                  <a:pt x="1000611" y="388324"/>
                  <a:pt x="1002126" y="395420"/>
                  <a:pt x="1005995" y="399934"/>
                </a:cubicBezTo>
                <a:cubicBezTo>
                  <a:pt x="1028221" y="425864"/>
                  <a:pt x="1005043" y="393608"/>
                  <a:pt x="1027399" y="424906"/>
                </a:cubicBezTo>
                <a:cubicBezTo>
                  <a:pt x="1029891" y="428395"/>
                  <a:pt x="1032262" y="431972"/>
                  <a:pt x="1034534" y="435608"/>
                </a:cubicBezTo>
                <a:cubicBezTo>
                  <a:pt x="1038209" y="441488"/>
                  <a:pt x="1041076" y="447898"/>
                  <a:pt x="1045236" y="453445"/>
                </a:cubicBezTo>
                <a:cubicBezTo>
                  <a:pt x="1048263" y="457481"/>
                  <a:pt x="1052655" y="460317"/>
                  <a:pt x="1055938" y="464147"/>
                </a:cubicBezTo>
                <a:cubicBezTo>
                  <a:pt x="1059807" y="468661"/>
                  <a:pt x="1063073" y="473660"/>
                  <a:pt x="1066640" y="478416"/>
                </a:cubicBezTo>
                <a:cubicBezTo>
                  <a:pt x="1067829" y="481983"/>
                  <a:pt x="1070207" y="485358"/>
                  <a:pt x="1070207" y="489118"/>
                </a:cubicBezTo>
                <a:cubicBezTo>
                  <a:pt x="1070207" y="499404"/>
                  <a:pt x="1064156" y="502846"/>
                  <a:pt x="1055938" y="506955"/>
                </a:cubicBezTo>
                <a:cubicBezTo>
                  <a:pt x="1050824" y="509512"/>
                  <a:pt x="1035533" y="512948"/>
                  <a:pt x="1030966" y="514090"/>
                </a:cubicBezTo>
                <a:cubicBezTo>
                  <a:pt x="1011423" y="543407"/>
                  <a:pt x="1040471" y="496281"/>
                  <a:pt x="1020264" y="556898"/>
                </a:cubicBezTo>
                <a:cubicBezTo>
                  <a:pt x="1015466" y="571292"/>
                  <a:pt x="997620" y="568428"/>
                  <a:pt x="988158" y="574735"/>
                </a:cubicBezTo>
                <a:lnTo>
                  <a:pt x="977456" y="581869"/>
                </a:lnTo>
                <a:cubicBezTo>
                  <a:pt x="969168" y="606733"/>
                  <a:pt x="967574" y="600879"/>
                  <a:pt x="973889" y="628245"/>
                </a:cubicBezTo>
                <a:cubicBezTo>
                  <a:pt x="975580" y="635573"/>
                  <a:pt x="978645" y="642514"/>
                  <a:pt x="981023" y="649649"/>
                </a:cubicBezTo>
                <a:lnTo>
                  <a:pt x="984591" y="660351"/>
                </a:lnTo>
                <a:cubicBezTo>
                  <a:pt x="983402" y="667486"/>
                  <a:pt x="982592" y="674694"/>
                  <a:pt x="981023" y="681755"/>
                </a:cubicBezTo>
                <a:cubicBezTo>
                  <a:pt x="980207" y="685426"/>
                  <a:pt x="977456" y="688697"/>
                  <a:pt x="977456" y="692458"/>
                </a:cubicBezTo>
                <a:cubicBezTo>
                  <a:pt x="977456" y="704408"/>
                  <a:pt x="978821" y="716385"/>
                  <a:pt x="981023" y="728131"/>
                </a:cubicBezTo>
                <a:cubicBezTo>
                  <a:pt x="982409" y="735523"/>
                  <a:pt x="985780" y="742400"/>
                  <a:pt x="988158" y="749535"/>
                </a:cubicBezTo>
                <a:lnTo>
                  <a:pt x="991725" y="760237"/>
                </a:lnTo>
                <a:cubicBezTo>
                  <a:pt x="990536" y="768561"/>
                  <a:pt x="989807" y="776964"/>
                  <a:pt x="988158" y="785209"/>
                </a:cubicBezTo>
                <a:cubicBezTo>
                  <a:pt x="987421" y="788896"/>
                  <a:pt x="984591" y="792151"/>
                  <a:pt x="984591" y="795911"/>
                </a:cubicBezTo>
                <a:cubicBezTo>
                  <a:pt x="984591" y="811415"/>
                  <a:pt x="985740" y="826972"/>
                  <a:pt x="988158" y="842286"/>
                </a:cubicBezTo>
                <a:cubicBezTo>
                  <a:pt x="993360" y="875231"/>
                  <a:pt x="992996" y="853173"/>
                  <a:pt x="1002427" y="874393"/>
                </a:cubicBezTo>
                <a:cubicBezTo>
                  <a:pt x="1005481" y="881265"/>
                  <a:pt x="1008325" y="888379"/>
                  <a:pt x="1009562" y="895797"/>
                </a:cubicBezTo>
                <a:cubicBezTo>
                  <a:pt x="1010751" y="902932"/>
                  <a:pt x="1012285" y="910017"/>
                  <a:pt x="1013130" y="917201"/>
                </a:cubicBezTo>
                <a:cubicBezTo>
                  <a:pt x="1020188" y="977194"/>
                  <a:pt x="1012763" y="936770"/>
                  <a:pt x="1020264" y="974279"/>
                </a:cubicBezTo>
                <a:cubicBezTo>
                  <a:pt x="1023006" y="1012658"/>
                  <a:pt x="1027037" y="1035786"/>
                  <a:pt x="1020264" y="1074165"/>
                </a:cubicBezTo>
                <a:cubicBezTo>
                  <a:pt x="1019519" y="1078387"/>
                  <a:pt x="1016766" y="1082595"/>
                  <a:pt x="1013130" y="1084867"/>
                </a:cubicBezTo>
                <a:cubicBezTo>
                  <a:pt x="1006752" y="1088853"/>
                  <a:pt x="991725" y="1092001"/>
                  <a:pt x="991725" y="1092001"/>
                </a:cubicBezTo>
                <a:cubicBezTo>
                  <a:pt x="986969" y="1095569"/>
                  <a:pt x="982618" y="1099754"/>
                  <a:pt x="977456" y="1102704"/>
                </a:cubicBezTo>
                <a:cubicBezTo>
                  <a:pt x="974191" y="1104570"/>
                  <a:pt x="970210" y="1104790"/>
                  <a:pt x="966754" y="1106271"/>
                </a:cubicBezTo>
                <a:cubicBezTo>
                  <a:pt x="961866" y="1108366"/>
                  <a:pt x="957422" y="1111431"/>
                  <a:pt x="952484" y="1113406"/>
                </a:cubicBezTo>
                <a:cubicBezTo>
                  <a:pt x="945501" y="1116199"/>
                  <a:pt x="931080" y="1120540"/>
                  <a:pt x="931080" y="1120540"/>
                </a:cubicBezTo>
                <a:cubicBezTo>
                  <a:pt x="927513" y="1122918"/>
                  <a:pt x="923201" y="1124448"/>
                  <a:pt x="920378" y="1127675"/>
                </a:cubicBezTo>
                <a:cubicBezTo>
                  <a:pt x="914732" y="1134128"/>
                  <a:pt x="908821" y="1140944"/>
                  <a:pt x="906109" y="1149079"/>
                </a:cubicBezTo>
                <a:cubicBezTo>
                  <a:pt x="897618" y="1174550"/>
                  <a:pt x="903146" y="1164226"/>
                  <a:pt x="891839" y="1181185"/>
                </a:cubicBezTo>
                <a:cubicBezTo>
                  <a:pt x="890650" y="1184752"/>
                  <a:pt x="890138" y="1188622"/>
                  <a:pt x="888272" y="1191887"/>
                </a:cubicBezTo>
                <a:cubicBezTo>
                  <a:pt x="881384" y="1203941"/>
                  <a:pt x="869597" y="1215948"/>
                  <a:pt x="856166" y="1220426"/>
                </a:cubicBezTo>
                <a:cubicBezTo>
                  <a:pt x="852599" y="1221615"/>
                  <a:pt x="848920" y="1222513"/>
                  <a:pt x="845464" y="1223994"/>
                </a:cubicBezTo>
                <a:cubicBezTo>
                  <a:pt x="840576" y="1226089"/>
                  <a:pt x="836353" y="1229838"/>
                  <a:pt x="831194" y="1231128"/>
                </a:cubicBezTo>
                <a:cubicBezTo>
                  <a:pt x="821893" y="1233453"/>
                  <a:pt x="812112" y="1233120"/>
                  <a:pt x="802655" y="1234696"/>
                </a:cubicBezTo>
                <a:cubicBezTo>
                  <a:pt x="793696" y="1236189"/>
                  <a:pt x="786167" y="1239003"/>
                  <a:pt x="777684" y="1241830"/>
                </a:cubicBezTo>
                <a:cubicBezTo>
                  <a:pt x="774117" y="1245398"/>
                  <a:pt x="771392" y="1250083"/>
                  <a:pt x="766982" y="1252533"/>
                </a:cubicBezTo>
                <a:cubicBezTo>
                  <a:pt x="760408" y="1256185"/>
                  <a:pt x="752713" y="1257289"/>
                  <a:pt x="745578" y="1259667"/>
                </a:cubicBezTo>
                <a:cubicBezTo>
                  <a:pt x="680704" y="1281292"/>
                  <a:pt x="738832" y="1263153"/>
                  <a:pt x="563643" y="1266802"/>
                </a:cubicBezTo>
                <a:cubicBezTo>
                  <a:pt x="541335" y="1274237"/>
                  <a:pt x="560659" y="1268627"/>
                  <a:pt x="520834" y="1273937"/>
                </a:cubicBezTo>
                <a:cubicBezTo>
                  <a:pt x="513664" y="1274893"/>
                  <a:pt x="506619" y="1276705"/>
                  <a:pt x="499430" y="1277504"/>
                </a:cubicBezTo>
                <a:cubicBezTo>
                  <a:pt x="485199" y="1279085"/>
                  <a:pt x="470870" y="1279646"/>
                  <a:pt x="456622" y="1281071"/>
                </a:cubicBezTo>
                <a:cubicBezTo>
                  <a:pt x="442188" y="1282514"/>
                  <a:pt x="424758" y="1284578"/>
                  <a:pt x="410246" y="1288206"/>
                </a:cubicBezTo>
                <a:cubicBezTo>
                  <a:pt x="406598" y="1289118"/>
                  <a:pt x="403160" y="1290740"/>
                  <a:pt x="399544" y="1291773"/>
                </a:cubicBezTo>
                <a:cubicBezTo>
                  <a:pt x="394830" y="1293120"/>
                  <a:pt x="390031" y="1294152"/>
                  <a:pt x="385275" y="1295341"/>
                </a:cubicBezTo>
                <a:cubicBezTo>
                  <a:pt x="381708" y="1294152"/>
                  <a:pt x="377509" y="1294122"/>
                  <a:pt x="374573" y="1291773"/>
                </a:cubicBezTo>
                <a:cubicBezTo>
                  <a:pt x="371225" y="1289095"/>
                  <a:pt x="370183" y="1284365"/>
                  <a:pt x="367438" y="1281071"/>
                </a:cubicBezTo>
                <a:cubicBezTo>
                  <a:pt x="364208" y="1277195"/>
                  <a:pt x="360303" y="1273936"/>
                  <a:pt x="356736" y="1270369"/>
                </a:cubicBezTo>
                <a:cubicBezTo>
                  <a:pt x="355547" y="1266802"/>
                  <a:pt x="354851" y="1263030"/>
                  <a:pt x="353169" y="1259667"/>
                </a:cubicBezTo>
                <a:cubicBezTo>
                  <a:pt x="349397" y="1252122"/>
                  <a:pt x="339370" y="1241157"/>
                  <a:pt x="335332" y="1234696"/>
                </a:cubicBezTo>
                <a:cubicBezTo>
                  <a:pt x="332513" y="1230186"/>
                  <a:pt x="330933" y="1224986"/>
                  <a:pt x="328197" y="1220426"/>
                </a:cubicBezTo>
                <a:cubicBezTo>
                  <a:pt x="323785" y="1213073"/>
                  <a:pt x="318684" y="1206157"/>
                  <a:pt x="313928" y="1199022"/>
                </a:cubicBezTo>
                <a:lnTo>
                  <a:pt x="306793" y="1188320"/>
                </a:lnTo>
                <a:lnTo>
                  <a:pt x="299658" y="1177618"/>
                </a:lnTo>
                <a:cubicBezTo>
                  <a:pt x="297280" y="1170483"/>
                  <a:pt x="295887" y="1162941"/>
                  <a:pt x="292524" y="1156214"/>
                </a:cubicBezTo>
                <a:cubicBezTo>
                  <a:pt x="290146" y="1151457"/>
                  <a:pt x="287256" y="1146923"/>
                  <a:pt x="285389" y="1141944"/>
                </a:cubicBezTo>
                <a:cubicBezTo>
                  <a:pt x="283667" y="1137353"/>
                  <a:pt x="283752" y="1132181"/>
                  <a:pt x="281821" y="1127675"/>
                </a:cubicBezTo>
                <a:cubicBezTo>
                  <a:pt x="280132" y="1123734"/>
                  <a:pt x="276604" y="1120808"/>
                  <a:pt x="274687" y="1116973"/>
                </a:cubicBezTo>
                <a:cubicBezTo>
                  <a:pt x="271823" y="1111245"/>
                  <a:pt x="270618" y="1104758"/>
                  <a:pt x="267552" y="1099136"/>
                </a:cubicBezTo>
                <a:cubicBezTo>
                  <a:pt x="263446" y="1091608"/>
                  <a:pt x="258039" y="1084867"/>
                  <a:pt x="253283" y="1077732"/>
                </a:cubicBezTo>
                <a:lnTo>
                  <a:pt x="246148" y="1067030"/>
                </a:lnTo>
                <a:cubicBezTo>
                  <a:pt x="243770" y="1063463"/>
                  <a:pt x="241585" y="1059758"/>
                  <a:pt x="239013" y="1056328"/>
                </a:cubicBezTo>
                <a:lnTo>
                  <a:pt x="228311" y="1042058"/>
                </a:lnTo>
                <a:cubicBezTo>
                  <a:pt x="227122" y="1038491"/>
                  <a:pt x="226426" y="1034719"/>
                  <a:pt x="224744" y="1031356"/>
                </a:cubicBezTo>
                <a:cubicBezTo>
                  <a:pt x="219778" y="1021424"/>
                  <a:pt x="214796" y="1017841"/>
                  <a:pt x="206907" y="1009952"/>
                </a:cubicBezTo>
                <a:cubicBezTo>
                  <a:pt x="205718" y="1006385"/>
                  <a:pt x="205206" y="1002515"/>
                  <a:pt x="203340" y="999250"/>
                </a:cubicBezTo>
                <a:cubicBezTo>
                  <a:pt x="199046" y="991736"/>
                  <a:pt x="188836" y="980029"/>
                  <a:pt x="181936" y="974279"/>
                </a:cubicBezTo>
                <a:cubicBezTo>
                  <a:pt x="157733" y="954110"/>
                  <a:pt x="167666" y="968928"/>
                  <a:pt x="160531" y="967144"/>
                </a:cubicBezTo>
                <a:close/>
              </a:path>
            </a:pathLst>
          </a:custGeom>
          <a:gradFill>
            <a:gsLst>
              <a:gs pos="0">
                <a:srgbClr val="660066"/>
              </a:gs>
              <a:gs pos="100000">
                <a:srgbClr val="ff8080"/>
              </a:gs>
            </a:gsLst>
            <a:lin ang="2700000"/>
          </a:gra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9" name="CustomShape 22"/>
          <p:cNvSpPr/>
          <p:nvPr/>
        </p:nvSpPr>
        <p:spPr>
          <a:xfrm>
            <a:off x="5823000" y="1535040"/>
            <a:ext cx="1106640" cy="965880"/>
          </a:xfrm>
          <a:custGeom>
            <a:avLst/>
            <a:gdLst/>
            <a:ahLst/>
            <a:rect l="l" t="t" r="r" b="b"/>
            <a:pathLst>
              <a:path w="1259295" h="969569">
                <a:moveTo>
                  <a:pt x="110588" y="713471"/>
                </a:moveTo>
                <a:cubicBezTo>
                  <a:pt x="112966" y="709309"/>
                  <a:pt x="120340" y="697944"/>
                  <a:pt x="128425" y="695634"/>
                </a:cubicBezTo>
                <a:cubicBezTo>
                  <a:pt x="141295" y="691957"/>
                  <a:pt x="158339" y="698470"/>
                  <a:pt x="171233" y="702769"/>
                </a:cubicBezTo>
                <a:cubicBezTo>
                  <a:pt x="175989" y="701580"/>
                  <a:pt x="185502" y="704104"/>
                  <a:pt x="185502" y="699201"/>
                </a:cubicBezTo>
                <a:cubicBezTo>
                  <a:pt x="185502" y="693256"/>
                  <a:pt x="176071" y="691955"/>
                  <a:pt x="171233" y="688499"/>
                </a:cubicBezTo>
                <a:cubicBezTo>
                  <a:pt x="167744" y="686007"/>
                  <a:pt x="164253" y="683492"/>
                  <a:pt x="160531" y="681365"/>
                </a:cubicBezTo>
                <a:cubicBezTo>
                  <a:pt x="151486" y="676197"/>
                  <a:pt x="143382" y="674049"/>
                  <a:pt x="135559" y="667095"/>
                </a:cubicBezTo>
                <a:cubicBezTo>
                  <a:pt x="128018" y="660392"/>
                  <a:pt x="114155" y="645691"/>
                  <a:pt x="114155" y="645691"/>
                </a:cubicBezTo>
                <a:lnTo>
                  <a:pt x="103453" y="613585"/>
                </a:lnTo>
                <a:lnTo>
                  <a:pt x="99886" y="602883"/>
                </a:lnTo>
                <a:cubicBezTo>
                  <a:pt x="106279" y="506985"/>
                  <a:pt x="97259" y="574460"/>
                  <a:pt x="107020" y="538670"/>
                </a:cubicBezTo>
                <a:cubicBezTo>
                  <a:pt x="109600" y="529210"/>
                  <a:pt x="114155" y="510132"/>
                  <a:pt x="114155" y="510132"/>
                </a:cubicBezTo>
                <a:cubicBezTo>
                  <a:pt x="112966" y="494673"/>
                  <a:pt x="112511" y="479141"/>
                  <a:pt x="110588" y="463756"/>
                </a:cubicBezTo>
                <a:cubicBezTo>
                  <a:pt x="110122" y="460025"/>
                  <a:pt x="107020" y="456814"/>
                  <a:pt x="107020" y="453054"/>
                </a:cubicBezTo>
                <a:cubicBezTo>
                  <a:pt x="107020" y="443467"/>
                  <a:pt x="109399" y="434028"/>
                  <a:pt x="110588" y="424515"/>
                </a:cubicBezTo>
                <a:cubicBezTo>
                  <a:pt x="108210" y="410246"/>
                  <a:pt x="106290" y="395892"/>
                  <a:pt x="103453" y="381707"/>
                </a:cubicBezTo>
                <a:cubicBezTo>
                  <a:pt x="102716" y="378020"/>
                  <a:pt x="101568" y="374368"/>
                  <a:pt x="99886" y="371005"/>
                </a:cubicBezTo>
                <a:cubicBezTo>
                  <a:pt x="97969" y="367170"/>
                  <a:pt x="95129" y="363870"/>
                  <a:pt x="92751" y="360303"/>
                </a:cubicBezTo>
                <a:cubicBezTo>
                  <a:pt x="90373" y="353168"/>
                  <a:pt x="89788" y="345156"/>
                  <a:pt x="85616" y="338898"/>
                </a:cubicBezTo>
                <a:lnTo>
                  <a:pt x="64212" y="306792"/>
                </a:lnTo>
                <a:cubicBezTo>
                  <a:pt x="61834" y="303225"/>
                  <a:pt x="60109" y="299122"/>
                  <a:pt x="57077" y="296090"/>
                </a:cubicBezTo>
                <a:lnTo>
                  <a:pt x="42808" y="281821"/>
                </a:lnTo>
                <a:cubicBezTo>
                  <a:pt x="40723" y="275564"/>
                  <a:pt x="36200" y="262906"/>
                  <a:pt x="35673" y="256849"/>
                </a:cubicBezTo>
                <a:cubicBezTo>
                  <a:pt x="29254" y="183037"/>
                  <a:pt x="51429" y="201950"/>
                  <a:pt x="21404" y="181935"/>
                </a:cubicBezTo>
                <a:cubicBezTo>
                  <a:pt x="19026" y="178368"/>
                  <a:pt x="17014" y="174527"/>
                  <a:pt x="14269" y="171233"/>
                </a:cubicBezTo>
                <a:cubicBezTo>
                  <a:pt x="11039" y="167357"/>
                  <a:pt x="6365" y="164729"/>
                  <a:pt x="3567" y="160531"/>
                </a:cubicBezTo>
                <a:cubicBezTo>
                  <a:pt x="1481" y="157402"/>
                  <a:pt x="1189" y="153396"/>
                  <a:pt x="0" y="149829"/>
                </a:cubicBezTo>
                <a:cubicBezTo>
                  <a:pt x="1189" y="145072"/>
                  <a:pt x="-1084" y="137110"/>
                  <a:pt x="3567" y="135559"/>
                </a:cubicBezTo>
                <a:cubicBezTo>
                  <a:pt x="26677" y="127855"/>
                  <a:pt x="28460" y="139086"/>
                  <a:pt x="42808" y="146261"/>
                </a:cubicBezTo>
                <a:cubicBezTo>
                  <a:pt x="46171" y="147943"/>
                  <a:pt x="50147" y="148147"/>
                  <a:pt x="53510" y="149829"/>
                </a:cubicBezTo>
                <a:cubicBezTo>
                  <a:pt x="57345" y="151746"/>
                  <a:pt x="60294" y="155222"/>
                  <a:pt x="64212" y="156963"/>
                </a:cubicBezTo>
                <a:cubicBezTo>
                  <a:pt x="64227" y="156970"/>
                  <a:pt x="90959" y="165879"/>
                  <a:pt x="96318" y="167665"/>
                </a:cubicBezTo>
                <a:lnTo>
                  <a:pt x="107020" y="171233"/>
                </a:lnTo>
                <a:cubicBezTo>
                  <a:pt x="112966" y="170044"/>
                  <a:pt x="119105" y="169582"/>
                  <a:pt x="124857" y="167665"/>
                </a:cubicBezTo>
                <a:cubicBezTo>
                  <a:pt x="137807" y="163348"/>
                  <a:pt x="144373" y="155552"/>
                  <a:pt x="156963" y="149829"/>
                </a:cubicBezTo>
                <a:cubicBezTo>
                  <a:pt x="163810" y="146717"/>
                  <a:pt x="178368" y="142694"/>
                  <a:pt x="178368" y="142694"/>
                </a:cubicBezTo>
                <a:cubicBezTo>
                  <a:pt x="198583" y="143883"/>
                  <a:pt x="219245" y="141868"/>
                  <a:pt x="239013" y="146261"/>
                </a:cubicBezTo>
                <a:cubicBezTo>
                  <a:pt x="242684" y="147077"/>
                  <a:pt x="242580" y="153203"/>
                  <a:pt x="242580" y="156963"/>
                </a:cubicBezTo>
                <a:cubicBezTo>
                  <a:pt x="242580" y="170097"/>
                  <a:pt x="240202" y="183124"/>
                  <a:pt x="239013" y="196204"/>
                </a:cubicBezTo>
                <a:cubicBezTo>
                  <a:pt x="240202" y="214041"/>
                  <a:pt x="240052" y="232018"/>
                  <a:pt x="242580" y="249715"/>
                </a:cubicBezTo>
                <a:cubicBezTo>
                  <a:pt x="243768" y="258028"/>
                  <a:pt x="250905" y="272313"/>
                  <a:pt x="253282" y="281821"/>
                </a:cubicBezTo>
                <a:cubicBezTo>
                  <a:pt x="254471" y="286577"/>
                  <a:pt x="255440" y="291394"/>
                  <a:pt x="256849" y="296090"/>
                </a:cubicBezTo>
                <a:cubicBezTo>
                  <a:pt x="259010" y="303293"/>
                  <a:pt x="263984" y="317494"/>
                  <a:pt x="263984" y="317494"/>
                </a:cubicBezTo>
                <a:cubicBezTo>
                  <a:pt x="307441" y="314152"/>
                  <a:pt x="318806" y="311056"/>
                  <a:pt x="363870" y="317494"/>
                </a:cubicBezTo>
                <a:cubicBezTo>
                  <a:pt x="371315" y="318558"/>
                  <a:pt x="378139" y="322251"/>
                  <a:pt x="385274" y="324629"/>
                </a:cubicBezTo>
                <a:lnTo>
                  <a:pt x="395976" y="328196"/>
                </a:lnTo>
                <a:cubicBezTo>
                  <a:pt x="399543" y="329385"/>
                  <a:pt x="402991" y="331027"/>
                  <a:pt x="406678" y="331764"/>
                </a:cubicBezTo>
                <a:cubicBezTo>
                  <a:pt x="412624" y="332953"/>
                  <a:pt x="418633" y="333861"/>
                  <a:pt x="424515" y="335331"/>
                </a:cubicBezTo>
                <a:cubicBezTo>
                  <a:pt x="428163" y="336243"/>
                  <a:pt x="431553" y="338052"/>
                  <a:pt x="435217" y="338898"/>
                </a:cubicBezTo>
                <a:cubicBezTo>
                  <a:pt x="447033" y="341625"/>
                  <a:pt x="459387" y="342198"/>
                  <a:pt x="470891" y="346033"/>
                </a:cubicBezTo>
                <a:lnTo>
                  <a:pt x="492295" y="353168"/>
                </a:lnTo>
                <a:cubicBezTo>
                  <a:pt x="495862" y="354357"/>
                  <a:pt x="499248" y="356447"/>
                  <a:pt x="502997" y="356735"/>
                </a:cubicBezTo>
                <a:lnTo>
                  <a:pt x="549373" y="360303"/>
                </a:lnTo>
                <a:cubicBezTo>
                  <a:pt x="573155" y="359114"/>
                  <a:pt x="596984" y="358634"/>
                  <a:pt x="620720" y="356735"/>
                </a:cubicBezTo>
                <a:cubicBezTo>
                  <a:pt x="640046" y="355189"/>
                  <a:pt x="634167" y="353374"/>
                  <a:pt x="649259" y="349601"/>
                </a:cubicBezTo>
                <a:cubicBezTo>
                  <a:pt x="655141" y="348130"/>
                  <a:pt x="661130" y="347118"/>
                  <a:pt x="667095" y="346033"/>
                </a:cubicBezTo>
                <a:cubicBezTo>
                  <a:pt x="688433" y="342153"/>
                  <a:pt x="686476" y="343311"/>
                  <a:pt x="706336" y="338898"/>
                </a:cubicBezTo>
                <a:cubicBezTo>
                  <a:pt x="719779" y="335911"/>
                  <a:pt x="719386" y="335738"/>
                  <a:pt x="731308" y="331764"/>
                </a:cubicBezTo>
                <a:cubicBezTo>
                  <a:pt x="733902" y="321387"/>
                  <a:pt x="738226" y="313602"/>
                  <a:pt x="731308" y="303225"/>
                </a:cubicBezTo>
                <a:cubicBezTo>
                  <a:pt x="728930" y="299658"/>
                  <a:pt x="723900" y="298835"/>
                  <a:pt x="720606" y="296090"/>
                </a:cubicBezTo>
                <a:cubicBezTo>
                  <a:pt x="710306" y="287506"/>
                  <a:pt x="709785" y="285209"/>
                  <a:pt x="702769" y="274686"/>
                </a:cubicBezTo>
                <a:cubicBezTo>
                  <a:pt x="701580" y="271119"/>
                  <a:pt x="698787" y="267721"/>
                  <a:pt x="699202" y="263984"/>
                </a:cubicBezTo>
                <a:cubicBezTo>
                  <a:pt x="700032" y="256509"/>
                  <a:pt x="703958" y="249715"/>
                  <a:pt x="706336" y="242580"/>
                </a:cubicBezTo>
                <a:lnTo>
                  <a:pt x="713471" y="221176"/>
                </a:lnTo>
                <a:lnTo>
                  <a:pt x="720606" y="199772"/>
                </a:lnTo>
                <a:cubicBezTo>
                  <a:pt x="721795" y="196204"/>
                  <a:pt x="721514" y="191728"/>
                  <a:pt x="724173" y="189069"/>
                </a:cubicBezTo>
                <a:cubicBezTo>
                  <a:pt x="731308" y="181934"/>
                  <a:pt x="737181" y="173262"/>
                  <a:pt x="745577" y="167665"/>
                </a:cubicBezTo>
                <a:cubicBezTo>
                  <a:pt x="749144" y="165287"/>
                  <a:pt x="752985" y="163276"/>
                  <a:pt x="756279" y="160531"/>
                </a:cubicBezTo>
                <a:cubicBezTo>
                  <a:pt x="760155" y="157301"/>
                  <a:pt x="762725" y="152538"/>
                  <a:pt x="766981" y="149829"/>
                </a:cubicBezTo>
                <a:cubicBezTo>
                  <a:pt x="794455" y="132345"/>
                  <a:pt x="790939" y="138817"/>
                  <a:pt x="816924" y="128424"/>
                </a:cubicBezTo>
                <a:cubicBezTo>
                  <a:pt x="822870" y="126046"/>
                  <a:pt x="829033" y="124154"/>
                  <a:pt x="834761" y="121290"/>
                </a:cubicBezTo>
                <a:cubicBezTo>
                  <a:pt x="862425" y="107458"/>
                  <a:pt x="829263" y="119555"/>
                  <a:pt x="856165" y="110588"/>
                </a:cubicBezTo>
                <a:cubicBezTo>
                  <a:pt x="886836" y="90140"/>
                  <a:pt x="848030" y="114655"/>
                  <a:pt x="877569" y="99886"/>
                </a:cubicBezTo>
                <a:cubicBezTo>
                  <a:pt x="909302" y="84020"/>
                  <a:pt x="860837" y="102079"/>
                  <a:pt x="906108" y="85616"/>
                </a:cubicBezTo>
                <a:cubicBezTo>
                  <a:pt x="913176" y="83046"/>
                  <a:pt x="921254" y="82652"/>
                  <a:pt x="927512" y="78481"/>
                </a:cubicBezTo>
                <a:cubicBezTo>
                  <a:pt x="931079" y="76103"/>
                  <a:pt x="934185" y="72812"/>
                  <a:pt x="938214" y="71347"/>
                </a:cubicBezTo>
                <a:cubicBezTo>
                  <a:pt x="947429" y="67996"/>
                  <a:pt x="957450" y="67313"/>
                  <a:pt x="966753" y="64212"/>
                </a:cubicBezTo>
                <a:cubicBezTo>
                  <a:pt x="973888" y="61834"/>
                  <a:pt x="980861" y="58901"/>
                  <a:pt x="988157" y="57077"/>
                </a:cubicBezTo>
                <a:cubicBezTo>
                  <a:pt x="998402" y="54516"/>
                  <a:pt x="1015141" y="50720"/>
                  <a:pt x="1023831" y="46375"/>
                </a:cubicBezTo>
                <a:cubicBezTo>
                  <a:pt x="1033344" y="41619"/>
                  <a:pt x="1042495" y="36056"/>
                  <a:pt x="1052370" y="32106"/>
                </a:cubicBezTo>
                <a:cubicBezTo>
                  <a:pt x="1058316" y="29728"/>
                  <a:pt x="1064479" y="27835"/>
                  <a:pt x="1070207" y="24971"/>
                </a:cubicBezTo>
                <a:cubicBezTo>
                  <a:pt x="1095952" y="12098"/>
                  <a:pt x="1063905" y="23211"/>
                  <a:pt x="1095178" y="10702"/>
                </a:cubicBezTo>
                <a:cubicBezTo>
                  <a:pt x="1102161" y="7909"/>
                  <a:pt x="1109447" y="5945"/>
                  <a:pt x="1116582" y="3567"/>
                </a:cubicBezTo>
                <a:lnTo>
                  <a:pt x="1127284" y="0"/>
                </a:lnTo>
                <a:lnTo>
                  <a:pt x="1166525" y="3567"/>
                </a:lnTo>
                <a:cubicBezTo>
                  <a:pt x="1173147" y="7132"/>
                  <a:pt x="1169488" y="18714"/>
                  <a:pt x="1173660" y="24971"/>
                </a:cubicBezTo>
                <a:cubicBezTo>
                  <a:pt x="1191379" y="51549"/>
                  <a:pt x="1168602" y="18900"/>
                  <a:pt x="1191497" y="46375"/>
                </a:cubicBezTo>
                <a:cubicBezTo>
                  <a:pt x="1194242" y="49669"/>
                  <a:pt x="1195283" y="54399"/>
                  <a:pt x="1198631" y="57077"/>
                </a:cubicBezTo>
                <a:cubicBezTo>
                  <a:pt x="1201567" y="59426"/>
                  <a:pt x="1205766" y="59456"/>
                  <a:pt x="1209333" y="60645"/>
                </a:cubicBezTo>
                <a:cubicBezTo>
                  <a:pt x="1214090" y="64212"/>
                  <a:pt x="1218765" y="67891"/>
                  <a:pt x="1223603" y="71347"/>
                </a:cubicBezTo>
                <a:cubicBezTo>
                  <a:pt x="1232730" y="77866"/>
                  <a:pt x="1238066" y="79466"/>
                  <a:pt x="1245007" y="89183"/>
                </a:cubicBezTo>
                <a:cubicBezTo>
                  <a:pt x="1248098" y="93511"/>
                  <a:pt x="1249764" y="98696"/>
                  <a:pt x="1252142" y="103453"/>
                </a:cubicBezTo>
                <a:cubicBezTo>
                  <a:pt x="1253331" y="108209"/>
                  <a:pt x="1254362" y="113008"/>
                  <a:pt x="1255709" y="117722"/>
                </a:cubicBezTo>
                <a:cubicBezTo>
                  <a:pt x="1256742" y="121338"/>
                  <a:pt x="1259276" y="124664"/>
                  <a:pt x="1259276" y="128424"/>
                </a:cubicBezTo>
                <a:cubicBezTo>
                  <a:pt x="1259276" y="182175"/>
                  <a:pt x="1260030" y="175352"/>
                  <a:pt x="1252142" y="206906"/>
                </a:cubicBezTo>
                <a:cubicBezTo>
                  <a:pt x="1253331" y="231878"/>
                  <a:pt x="1253792" y="256895"/>
                  <a:pt x="1255709" y="281821"/>
                </a:cubicBezTo>
                <a:cubicBezTo>
                  <a:pt x="1256174" y="287867"/>
                  <a:pt x="1259276" y="293595"/>
                  <a:pt x="1259276" y="299658"/>
                </a:cubicBezTo>
                <a:cubicBezTo>
                  <a:pt x="1259276" y="332975"/>
                  <a:pt x="1258637" y="366356"/>
                  <a:pt x="1255709" y="399544"/>
                </a:cubicBezTo>
                <a:cubicBezTo>
                  <a:pt x="1253687" y="422461"/>
                  <a:pt x="1249392" y="417826"/>
                  <a:pt x="1237872" y="431650"/>
                </a:cubicBezTo>
                <a:cubicBezTo>
                  <a:pt x="1235127" y="434944"/>
                  <a:pt x="1233483" y="439058"/>
                  <a:pt x="1230738" y="442352"/>
                </a:cubicBezTo>
                <a:cubicBezTo>
                  <a:pt x="1227508" y="446228"/>
                  <a:pt x="1223133" y="449072"/>
                  <a:pt x="1220036" y="453054"/>
                </a:cubicBezTo>
                <a:cubicBezTo>
                  <a:pt x="1214771" y="459823"/>
                  <a:pt x="1210523" y="467323"/>
                  <a:pt x="1205766" y="474458"/>
                </a:cubicBezTo>
                <a:lnTo>
                  <a:pt x="1198631" y="485160"/>
                </a:lnTo>
                <a:cubicBezTo>
                  <a:pt x="1197488" y="489731"/>
                  <a:pt x="1194056" y="505015"/>
                  <a:pt x="1191497" y="510132"/>
                </a:cubicBezTo>
                <a:cubicBezTo>
                  <a:pt x="1189580" y="513967"/>
                  <a:pt x="1187589" y="518011"/>
                  <a:pt x="1184362" y="520834"/>
                </a:cubicBezTo>
                <a:cubicBezTo>
                  <a:pt x="1177909" y="526480"/>
                  <a:pt x="1170093" y="530347"/>
                  <a:pt x="1162958" y="535103"/>
                </a:cubicBezTo>
                <a:lnTo>
                  <a:pt x="1152256" y="542238"/>
                </a:lnTo>
                <a:cubicBezTo>
                  <a:pt x="1151067" y="545805"/>
                  <a:pt x="1149000" y="549193"/>
                  <a:pt x="1148688" y="552940"/>
                </a:cubicBezTo>
                <a:cubicBezTo>
                  <a:pt x="1146612" y="577853"/>
                  <a:pt x="1147197" y="602941"/>
                  <a:pt x="1145121" y="627854"/>
                </a:cubicBezTo>
                <a:cubicBezTo>
                  <a:pt x="1144809" y="631601"/>
                  <a:pt x="1143380" y="635269"/>
                  <a:pt x="1141554" y="638556"/>
                </a:cubicBezTo>
                <a:cubicBezTo>
                  <a:pt x="1137390" y="646052"/>
                  <a:pt x="1134419" y="655204"/>
                  <a:pt x="1127284" y="659961"/>
                </a:cubicBezTo>
                <a:cubicBezTo>
                  <a:pt x="1111332" y="670596"/>
                  <a:pt x="1097031" y="682307"/>
                  <a:pt x="1077341" y="684932"/>
                </a:cubicBezTo>
                <a:cubicBezTo>
                  <a:pt x="1064322" y="686668"/>
                  <a:pt x="1051144" y="686964"/>
                  <a:pt x="1038100" y="688499"/>
                </a:cubicBezTo>
                <a:cubicBezTo>
                  <a:pt x="1030916" y="689344"/>
                  <a:pt x="1023713" y="690313"/>
                  <a:pt x="1016696" y="692067"/>
                </a:cubicBezTo>
                <a:cubicBezTo>
                  <a:pt x="1009400" y="693891"/>
                  <a:pt x="995292" y="699201"/>
                  <a:pt x="995292" y="699201"/>
                </a:cubicBezTo>
                <a:lnTo>
                  <a:pt x="973888" y="713471"/>
                </a:lnTo>
                <a:cubicBezTo>
                  <a:pt x="963365" y="720487"/>
                  <a:pt x="961068" y="721008"/>
                  <a:pt x="952484" y="731308"/>
                </a:cubicBezTo>
                <a:cubicBezTo>
                  <a:pt x="949739" y="734602"/>
                  <a:pt x="947727" y="738443"/>
                  <a:pt x="945349" y="742010"/>
                </a:cubicBezTo>
                <a:cubicBezTo>
                  <a:pt x="949848" y="778009"/>
                  <a:pt x="945884" y="761456"/>
                  <a:pt x="956051" y="791953"/>
                </a:cubicBezTo>
                <a:lnTo>
                  <a:pt x="959619" y="802655"/>
                </a:lnTo>
                <a:cubicBezTo>
                  <a:pt x="958430" y="816924"/>
                  <a:pt x="961241" y="832118"/>
                  <a:pt x="956051" y="845463"/>
                </a:cubicBezTo>
                <a:cubicBezTo>
                  <a:pt x="952394" y="854867"/>
                  <a:pt x="940244" y="858472"/>
                  <a:pt x="934647" y="866867"/>
                </a:cubicBezTo>
                <a:cubicBezTo>
                  <a:pt x="918292" y="891400"/>
                  <a:pt x="923090" y="880136"/>
                  <a:pt x="916810" y="898973"/>
                </a:cubicBezTo>
                <a:cubicBezTo>
                  <a:pt x="917788" y="907777"/>
                  <a:pt x="925788" y="959407"/>
                  <a:pt x="916810" y="966753"/>
                </a:cubicBezTo>
                <a:cubicBezTo>
                  <a:pt x="907561" y="974320"/>
                  <a:pt x="893028" y="964375"/>
                  <a:pt x="881137" y="963186"/>
                </a:cubicBezTo>
                <a:cubicBezTo>
                  <a:pt x="877570" y="960808"/>
                  <a:pt x="873258" y="959278"/>
                  <a:pt x="870435" y="956051"/>
                </a:cubicBezTo>
                <a:cubicBezTo>
                  <a:pt x="858327" y="942214"/>
                  <a:pt x="856381" y="924702"/>
                  <a:pt x="834761" y="920378"/>
                </a:cubicBezTo>
                <a:cubicBezTo>
                  <a:pt x="795400" y="912505"/>
                  <a:pt x="810592" y="917077"/>
                  <a:pt x="788385" y="909676"/>
                </a:cubicBezTo>
                <a:cubicBezTo>
                  <a:pt x="786007" y="906108"/>
                  <a:pt x="783168" y="902808"/>
                  <a:pt x="781251" y="898973"/>
                </a:cubicBezTo>
                <a:cubicBezTo>
                  <a:pt x="779569" y="895610"/>
                  <a:pt x="778716" y="891887"/>
                  <a:pt x="777683" y="888271"/>
                </a:cubicBezTo>
                <a:cubicBezTo>
                  <a:pt x="776336" y="883557"/>
                  <a:pt x="774993" y="878826"/>
                  <a:pt x="774116" y="874002"/>
                </a:cubicBezTo>
                <a:cubicBezTo>
                  <a:pt x="770086" y="851834"/>
                  <a:pt x="771914" y="850925"/>
                  <a:pt x="766981" y="831194"/>
                </a:cubicBezTo>
                <a:cubicBezTo>
                  <a:pt x="766069" y="827546"/>
                  <a:pt x="766474" y="822678"/>
                  <a:pt x="763414" y="820492"/>
                </a:cubicBezTo>
                <a:cubicBezTo>
                  <a:pt x="757294" y="816121"/>
                  <a:pt x="742010" y="813357"/>
                  <a:pt x="742010" y="813357"/>
                </a:cubicBezTo>
                <a:cubicBezTo>
                  <a:pt x="732799" y="814673"/>
                  <a:pt x="716302" y="815509"/>
                  <a:pt x="706336" y="820492"/>
                </a:cubicBezTo>
                <a:cubicBezTo>
                  <a:pt x="693048" y="827136"/>
                  <a:pt x="696769" y="828464"/>
                  <a:pt x="684932" y="838328"/>
                </a:cubicBezTo>
                <a:cubicBezTo>
                  <a:pt x="675711" y="846013"/>
                  <a:pt x="674255" y="845455"/>
                  <a:pt x="663528" y="849030"/>
                </a:cubicBezTo>
                <a:cubicBezTo>
                  <a:pt x="656393" y="847841"/>
                  <a:pt x="648050" y="849611"/>
                  <a:pt x="642124" y="845463"/>
                </a:cubicBezTo>
                <a:cubicBezTo>
                  <a:pt x="635099" y="840546"/>
                  <a:pt x="633917" y="830122"/>
                  <a:pt x="627854" y="824059"/>
                </a:cubicBezTo>
                <a:cubicBezTo>
                  <a:pt x="618794" y="814999"/>
                  <a:pt x="615979" y="813583"/>
                  <a:pt x="610018" y="802655"/>
                </a:cubicBezTo>
                <a:cubicBezTo>
                  <a:pt x="609993" y="802610"/>
                  <a:pt x="595133" y="769934"/>
                  <a:pt x="588613" y="763414"/>
                </a:cubicBezTo>
                <a:cubicBezTo>
                  <a:pt x="585581" y="760382"/>
                  <a:pt x="581478" y="758657"/>
                  <a:pt x="577911" y="756279"/>
                </a:cubicBezTo>
                <a:cubicBezTo>
                  <a:pt x="568398" y="757468"/>
                  <a:pt x="558622" y="757325"/>
                  <a:pt x="549373" y="759847"/>
                </a:cubicBezTo>
                <a:cubicBezTo>
                  <a:pt x="539498" y="762540"/>
                  <a:pt x="535790" y="772468"/>
                  <a:pt x="527968" y="777683"/>
                </a:cubicBezTo>
                <a:cubicBezTo>
                  <a:pt x="524839" y="779769"/>
                  <a:pt x="520629" y="779569"/>
                  <a:pt x="517266" y="781251"/>
                </a:cubicBezTo>
                <a:cubicBezTo>
                  <a:pt x="513431" y="783168"/>
                  <a:pt x="510505" y="786696"/>
                  <a:pt x="506564" y="788385"/>
                </a:cubicBezTo>
                <a:cubicBezTo>
                  <a:pt x="502058" y="790316"/>
                  <a:pt x="496981" y="790511"/>
                  <a:pt x="492295" y="791953"/>
                </a:cubicBezTo>
                <a:cubicBezTo>
                  <a:pt x="481513" y="795271"/>
                  <a:pt x="460189" y="802655"/>
                  <a:pt x="460189" y="802655"/>
                </a:cubicBezTo>
                <a:cubicBezTo>
                  <a:pt x="437596" y="801466"/>
                  <a:pt x="414859" y="801893"/>
                  <a:pt x="392409" y="799087"/>
                </a:cubicBezTo>
                <a:cubicBezTo>
                  <a:pt x="384693" y="798122"/>
                  <a:pt x="370458" y="790308"/>
                  <a:pt x="363870" y="784818"/>
                </a:cubicBezTo>
                <a:cubicBezTo>
                  <a:pt x="359994" y="781588"/>
                  <a:pt x="357273" y="777048"/>
                  <a:pt x="353168" y="774116"/>
                </a:cubicBezTo>
                <a:cubicBezTo>
                  <a:pt x="348841" y="771025"/>
                  <a:pt x="343878" y="768848"/>
                  <a:pt x="338899" y="766981"/>
                </a:cubicBezTo>
                <a:cubicBezTo>
                  <a:pt x="334308" y="765259"/>
                  <a:pt x="329423" y="764441"/>
                  <a:pt x="324629" y="763414"/>
                </a:cubicBezTo>
                <a:cubicBezTo>
                  <a:pt x="312772" y="760873"/>
                  <a:pt x="300847" y="758657"/>
                  <a:pt x="288956" y="756279"/>
                </a:cubicBezTo>
                <a:cubicBezTo>
                  <a:pt x="283010" y="755090"/>
                  <a:pt x="277001" y="754183"/>
                  <a:pt x="271119" y="752712"/>
                </a:cubicBezTo>
                <a:lnTo>
                  <a:pt x="256849" y="749144"/>
                </a:lnTo>
                <a:cubicBezTo>
                  <a:pt x="247336" y="750333"/>
                  <a:pt x="237685" y="750703"/>
                  <a:pt x="228311" y="752712"/>
                </a:cubicBezTo>
                <a:cubicBezTo>
                  <a:pt x="220957" y="754288"/>
                  <a:pt x="214041" y="757469"/>
                  <a:pt x="206906" y="759847"/>
                </a:cubicBezTo>
                <a:cubicBezTo>
                  <a:pt x="203339" y="761036"/>
                  <a:pt x="199941" y="762999"/>
                  <a:pt x="196204" y="763414"/>
                </a:cubicBezTo>
                <a:lnTo>
                  <a:pt x="164098" y="766981"/>
                </a:lnTo>
                <a:cubicBezTo>
                  <a:pt x="146419" y="764771"/>
                  <a:pt x="133989" y="769150"/>
                  <a:pt x="124857" y="752712"/>
                </a:cubicBezTo>
                <a:cubicBezTo>
                  <a:pt x="121205" y="746138"/>
                  <a:pt x="120100" y="738443"/>
                  <a:pt x="117722" y="731308"/>
                </a:cubicBezTo>
                <a:lnTo>
                  <a:pt x="114155" y="720606"/>
                </a:lnTo>
                <a:cubicBezTo>
                  <a:pt x="118188" y="700437"/>
                  <a:pt x="108210" y="717633"/>
                  <a:pt x="110588" y="713471"/>
                </a:cubicBezTo>
                <a:close/>
              </a:path>
            </a:pathLst>
          </a:custGeom>
          <a:gradFill>
            <a:gsLst>
              <a:gs pos="0">
                <a:srgbClr val="660066"/>
              </a:gs>
              <a:gs pos="100000">
                <a:srgbClr val="ff8080"/>
              </a:gs>
            </a:gsLst>
            <a:lin ang="2700000"/>
          </a:gradFill>
          <a:ln>
            <a:solidFill>
              <a:srgbClr val="7f7f7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90" name="CustomShape 23"/>
          <p:cNvSpPr/>
          <p:nvPr/>
        </p:nvSpPr>
        <p:spPr>
          <a:xfrm>
            <a:off x="5612040" y="2907000"/>
            <a:ext cx="1721880" cy="2358000"/>
          </a:xfrm>
          <a:custGeom>
            <a:avLst/>
            <a:gdLst/>
            <a:ahLst/>
            <a:rect l="l" t="t" r="r" b="b"/>
            <a:pathLst>
              <a:path w="1668475" h="2283654">
                <a:moveTo>
                  <a:pt x="278253" y="781796"/>
                </a:moveTo>
                <a:cubicBezTo>
                  <a:pt x="279442" y="783580"/>
                  <a:pt x="281821" y="770023"/>
                  <a:pt x="281821" y="763960"/>
                </a:cubicBezTo>
                <a:cubicBezTo>
                  <a:pt x="281821" y="760200"/>
                  <a:pt x="279165" y="756906"/>
                  <a:pt x="278253" y="753258"/>
                </a:cubicBezTo>
                <a:cubicBezTo>
                  <a:pt x="269639" y="718805"/>
                  <a:pt x="279276" y="749191"/>
                  <a:pt x="271119" y="724719"/>
                </a:cubicBezTo>
                <a:cubicBezTo>
                  <a:pt x="272308" y="714017"/>
                  <a:pt x="271006" y="702733"/>
                  <a:pt x="274686" y="692613"/>
                </a:cubicBezTo>
                <a:cubicBezTo>
                  <a:pt x="276151" y="688584"/>
                  <a:pt x="281174" y="686268"/>
                  <a:pt x="285388" y="685478"/>
                </a:cubicBezTo>
                <a:cubicBezTo>
                  <a:pt x="300627" y="682621"/>
                  <a:pt x="316305" y="683099"/>
                  <a:pt x="331764" y="681910"/>
                </a:cubicBezTo>
                <a:cubicBezTo>
                  <a:pt x="335370" y="676501"/>
                  <a:pt x="342466" y="667889"/>
                  <a:pt x="342466" y="660506"/>
                </a:cubicBezTo>
                <a:cubicBezTo>
                  <a:pt x="342466" y="652327"/>
                  <a:pt x="341436" y="626342"/>
                  <a:pt x="335331" y="614131"/>
                </a:cubicBezTo>
                <a:cubicBezTo>
                  <a:pt x="333414" y="610296"/>
                  <a:pt x="330574" y="606996"/>
                  <a:pt x="328196" y="603429"/>
                </a:cubicBezTo>
                <a:cubicBezTo>
                  <a:pt x="317956" y="562464"/>
                  <a:pt x="332275" y="612945"/>
                  <a:pt x="317494" y="578457"/>
                </a:cubicBezTo>
                <a:cubicBezTo>
                  <a:pt x="315563" y="573951"/>
                  <a:pt x="315336" y="568884"/>
                  <a:pt x="313927" y="564188"/>
                </a:cubicBezTo>
                <a:cubicBezTo>
                  <a:pt x="311766" y="556985"/>
                  <a:pt x="309170" y="549919"/>
                  <a:pt x="306792" y="542784"/>
                </a:cubicBezTo>
                <a:lnTo>
                  <a:pt x="303225" y="532081"/>
                </a:lnTo>
                <a:cubicBezTo>
                  <a:pt x="303790" y="524171"/>
                  <a:pt x="302250" y="487656"/>
                  <a:pt x="310360" y="471436"/>
                </a:cubicBezTo>
                <a:cubicBezTo>
                  <a:pt x="312277" y="467601"/>
                  <a:pt x="315002" y="464223"/>
                  <a:pt x="317494" y="460734"/>
                </a:cubicBezTo>
                <a:cubicBezTo>
                  <a:pt x="320950" y="455896"/>
                  <a:pt x="323628" y="450271"/>
                  <a:pt x="328196" y="446465"/>
                </a:cubicBezTo>
                <a:cubicBezTo>
                  <a:pt x="331085" y="444058"/>
                  <a:pt x="335331" y="444087"/>
                  <a:pt x="338898" y="442898"/>
                </a:cubicBezTo>
                <a:cubicBezTo>
                  <a:pt x="344309" y="439291"/>
                  <a:pt x="352918" y="432195"/>
                  <a:pt x="360303" y="432195"/>
                </a:cubicBezTo>
                <a:cubicBezTo>
                  <a:pt x="385797" y="432195"/>
                  <a:pt x="413221" y="436135"/>
                  <a:pt x="438784" y="439330"/>
                </a:cubicBezTo>
                <a:cubicBezTo>
                  <a:pt x="457810" y="438141"/>
                  <a:pt x="476904" y="437759"/>
                  <a:pt x="495862" y="435763"/>
                </a:cubicBezTo>
                <a:cubicBezTo>
                  <a:pt x="499602" y="435369"/>
                  <a:pt x="503435" y="434281"/>
                  <a:pt x="506564" y="432195"/>
                </a:cubicBezTo>
                <a:cubicBezTo>
                  <a:pt x="510762" y="429396"/>
                  <a:pt x="513699" y="425060"/>
                  <a:pt x="517266" y="421493"/>
                </a:cubicBezTo>
                <a:cubicBezTo>
                  <a:pt x="527401" y="391095"/>
                  <a:pt x="524575" y="403917"/>
                  <a:pt x="517266" y="343012"/>
                </a:cubicBezTo>
                <a:cubicBezTo>
                  <a:pt x="515126" y="325180"/>
                  <a:pt x="509417" y="325172"/>
                  <a:pt x="506564" y="310905"/>
                </a:cubicBezTo>
                <a:cubicBezTo>
                  <a:pt x="504525" y="300710"/>
                  <a:pt x="502454" y="288884"/>
                  <a:pt x="499429" y="278799"/>
                </a:cubicBezTo>
                <a:cubicBezTo>
                  <a:pt x="497268" y="271596"/>
                  <a:pt x="493532" y="264813"/>
                  <a:pt x="492295" y="257395"/>
                </a:cubicBezTo>
                <a:cubicBezTo>
                  <a:pt x="491106" y="250260"/>
                  <a:pt x="490481" y="243008"/>
                  <a:pt x="488727" y="235991"/>
                </a:cubicBezTo>
                <a:cubicBezTo>
                  <a:pt x="486903" y="228695"/>
                  <a:pt x="483068" y="221961"/>
                  <a:pt x="481593" y="214587"/>
                </a:cubicBezTo>
                <a:cubicBezTo>
                  <a:pt x="480959" y="211419"/>
                  <a:pt x="476345" y="186883"/>
                  <a:pt x="474458" y="182480"/>
                </a:cubicBezTo>
                <a:cubicBezTo>
                  <a:pt x="472769" y="178539"/>
                  <a:pt x="469701" y="175345"/>
                  <a:pt x="467323" y="171778"/>
                </a:cubicBezTo>
                <a:cubicBezTo>
                  <a:pt x="466134" y="168211"/>
                  <a:pt x="465582" y="164363"/>
                  <a:pt x="463756" y="161076"/>
                </a:cubicBezTo>
                <a:cubicBezTo>
                  <a:pt x="459592" y="153580"/>
                  <a:pt x="454243" y="146807"/>
                  <a:pt x="449486" y="139672"/>
                </a:cubicBezTo>
                <a:cubicBezTo>
                  <a:pt x="447108" y="136105"/>
                  <a:pt x="443708" y="133037"/>
                  <a:pt x="442352" y="128970"/>
                </a:cubicBezTo>
                <a:lnTo>
                  <a:pt x="438784" y="118268"/>
                </a:lnTo>
                <a:cubicBezTo>
                  <a:pt x="439973" y="112322"/>
                  <a:pt x="438470" y="105089"/>
                  <a:pt x="442352" y="100431"/>
                </a:cubicBezTo>
                <a:cubicBezTo>
                  <a:pt x="445491" y="96665"/>
                  <a:pt x="451907" y="98211"/>
                  <a:pt x="456621" y="96864"/>
                </a:cubicBezTo>
                <a:cubicBezTo>
                  <a:pt x="460237" y="95831"/>
                  <a:pt x="463652" y="94113"/>
                  <a:pt x="467323" y="93297"/>
                </a:cubicBezTo>
                <a:cubicBezTo>
                  <a:pt x="474384" y="91728"/>
                  <a:pt x="481611" y="91023"/>
                  <a:pt x="488727" y="89729"/>
                </a:cubicBezTo>
                <a:cubicBezTo>
                  <a:pt x="494693" y="88644"/>
                  <a:pt x="500618" y="87351"/>
                  <a:pt x="506564" y="86162"/>
                </a:cubicBezTo>
                <a:cubicBezTo>
                  <a:pt x="516077" y="87351"/>
                  <a:pt x="525646" y="88153"/>
                  <a:pt x="535103" y="89729"/>
                </a:cubicBezTo>
                <a:cubicBezTo>
                  <a:pt x="539939" y="90535"/>
                  <a:pt x="544469" y="93297"/>
                  <a:pt x="549372" y="93297"/>
                </a:cubicBezTo>
                <a:cubicBezTo>
                  <a:pt x="567249" y="93297"/>
                  <a:pt x="585046" y="90918"/>
                  <a:pt x="602883" y="89729"/>
                </a:cubicBezTo>
                <a:cubicBezTo>
                  <a:pt x="606450" y="87351"/>
                  <a:pt x="609750" y="84511"/>
                  <a:pt x="613585" y="82594"/>
                </a:cubicBezTo>
                <a:cubicBezTo>
                  <a:pt x="616948" y="80912"/>
                  <a:pt x="621000" y="80853"/>
                  <a:pt x="624287" y="79027"/>
                </a:cubicBezTo>
                <a:cubicBezTo>
                  <a:pt x="630107" y="75794"/>
                  <a:pt x="653067" y="59965"/>
                  <a:pt x="659960" y="54056"/>
                </a:cubicBezTo>
                <a:cubicBezTo>
                  <a:pt x="663791" y="50773"/>
                  <a:pt x="666787" y="46584"/>
                  <a:pt x="670663" y="43354"/>
                </a:cubicBezTo>
                <a:cubicBezTo>
                  <a:pt x="673957" y="40609"/>
                  <a:pt x="678110" y="39009"/>
                  <a:pt x="681365" y="36219"/>
                </a:cubicBezTo>
                <a:cubicBezTo>
                  <a:pt x="716946" y="5719"/>
                  <a:pt x="670599" y="38639"/>
                  <a:pt x="717038" y="7680"/>
                </a:cubicBezTo>
                <a:lnTo>
                  <a:pt x="727740" y="545"/>
                </a:lnTo>
                <a:cubicBezTo>
                  <a:pt x="766898" y="3156"/>
                  <a:pt x="774082" y="-8163"/>
                  <a:pt x="791953" y="14815"/>
                </a:cubicBezTo>
                <a:cubicBezTo>
                  <a:pt x="797217" y="21584"/>
                  <a:pt x="801466" y="29084"/>
                  <a:pt x="806222" y="36219"/>
                </a:cubicBezTo>
                <a:lnTo>
                  <a:pt x="820491" y="57623"/>
                </a:lnTo>
                <a:lnTo>
                  <a:pt x="827626" y="68325"/>
                </a:lnTo>
                <a:lnTo>
                  <a:pt x="834761" y="79027"/>
                </a:lnTo>
                <a:cubicBezTo>
                  <a:pt x="850064" y="124935"/>
                  <a:pt x="835382" y="77938"/>
                  <a:pt x="845463" y="118268"/>
                </a:cubicBezTo>
                <a:cubicBezTo>
                  <a:pt x="846375" y="121916"/>
                  <a:pt x="846681" y="126034"/>
                  <a:pt x="849030" y="128970"/>
                </a:cubicBezTo>
                <a:cubicBezTo>
                  <a:pt x="854060" y="135258"/>
                  <a:pt x="863383" y="137322"/>
                  <a:pt x="870434" y="139672"/>
                </a:cubicBezTo>
                <a:cubicBezTo>
                  <a:pt x="880282" y="138441"/>
                  <a:pt x="898673" y="138038"/>
                  <a:pt x="909675" y="132537"/>
                </a:cubicBezTo>
                <a:cubicBezTo>
                  <a:pt x="913510" y="130620"/>
                  <a:pt x="916459" y="127144"/>
                  <a:pt x="920377" y="125403"/>
                </a:cubicBezTo>
                <a:cubicBezTo>
                  <a:pt x="927250" y="122349"/>
                  <a:pt x="934647" y="120646"/>
                  <a:pt x="941782" y="118268"/>
                </a:cubicBezTo>
                <a:lnTo>
                  <a:pt x="952484" y="114701"/>
                </a:lnTo>
                <a:cubicBezTo>
                  <a:pt x="960808" y="115890"/>
                  <a:pt x="969771" y="114853"/>
                  <a:pt x="977455" y="118268"/>
                </a:cubicBezTo>
                <a:cubicBezTo>
                  <a:pt x="981373" y="120009"/>
                  <a:pt x="981845" y="125676"/>
                  <a:pt x="984590" y="128970"/>
                </a:cubicBezTo>
                <a:cubicBezTo>
                  <a:pt x="1007480" y="156437"/>
                  <a:pt x="984712" y="123803"/>
                  <a:pt x="1002427" y="150374"/>
                </a:cubicBezTo>
                <a:lnTo>
                  <a:pt x="1009561" y="171778"/>
                </a:lnTo>
                <a:cubicBezTo>
                  <a:pt x="1010750" y="175345"/>
                  <a:pt x="1011043" y="179351"/>
                  <a:pt x="1013129" y="182480"/>
                </a:cubicBezTo>
                <a:cubicBezTo>
                  <a:pt x="1015507" y="186048"/>
                  <a:pt x="1018346" y="189348"/>
                  <a:pt x="1020263" y="193183"/>
                </a:cubicBezTo>
                <a:cubicBezTo>
                  <a:pt x="1021945" y="196546"/>
                  <a:pt x="1022149" y="200522"/>
                  <a:pt x="1023831" y="203885"/>
                </a:cubicBezTo>
                <a:cubicBezTo>
                  <a:pt x="1030476" y="217176"/>
                  <a:pt x="1031801" y="213449"/>
                  <a:pt x="1041668" y="225289"/>
                </a:cubicBezTo>
                <a:cubicBezTo>
                  <a:pt x="1044413" y="228583"/>
                  <a:pt x="1046057" y="232697"/>
                  <a:pt x="1048802" y="235991"/>
                </a:cubicBezTo>
                <a:cubicBezTo>
                  <a:pt x="1052032" y="239867"/>
                  <a:pt x="1056407" y="242711"/>
                  <a:pt x="1059504" y="246693"/>
                </a:cubicBezTo>
                <a:cubicBezTo>
                  <a:pt x="1064769" y="253462"/>
                  <a:pt x="1073774" y="268097"/>
                  <a:pt x="1073774" y="268097"/>
                </a:cubicBezTo>
                <a:cubicBezTo>
                  <a:pt x="1074963" y="271664"/>
                  <a:pt x="1075659" y="275436"/>
                  <a:pt x="1077341" y="278799"/>
                </a:cubicBezTo>
                <a:cubicBezTo>
                  <a:pt x="1079258" y="282634"/>
                  <a:pt x="1083436" y="285342"/>
                  <a:pt x="1084476" y="289501"/>
                </a:cubicBezTo>
                <a:cubicBezTo>
                  <a:pt x="1087088" y="299947"/>
                  <a:pt x="1086273" y="310986"/>
                  <a:pt x="1088043" y="321607"/>
                </a:cubicBezTo>
                <a:cubicBezTo>
                  <a:pt x="1090524" y="336490"/>
                  <a:pt x="1092552" y="330461"/>
                  <a:pt x="1102313" y="343012"/>
                </a:cubicBezTo>
                <a:cubicBezTo>
                  <a:pt x="1107577" y="349781"/>
                  <a:pt x="1110519" y="358353"/>
                  <a:pt x="1116582" y="364416"/>
                </a:cubicBezTo>
                <a:cubicBezTo>
                  <a:pt x="1120149" y="367983"/>
                  <a:pt x="1123302" y="372021"/>
                  <a:pt x="1127284" y="375118"/>
                </a:cubicBezTo>
                <a:cubicBezTo>
                  <a:pt x="1134053" y="380382"/>
                  <a:pt x="1148688" y="389387"/>
                  <a:pt x="1148688" y="389387"/>
                </a:cubicBezTo>
                <a:cubicBezTo>
                  <a:pt x="1151066" y="392954"/>
                  <a:pt x="1154134" y="396148"/>
                  <a:pt x="1155823" y="400089"/>
                </a:cubicBezTo>
                <a:cubicBezTo>
                  <a:pt x="1155894" y="400254"/>
                  <a:pt x="1161220" y="423323"/>
                  <a:pt x="1162958" y="425061"/>
                </a:cubicBezTo>
                <a:cubicBezTo>
                  <a:pt x="1165617" y="427720"/>
                  <a:pt x="1170093" y="427439"/>
                  <a:pt x="1173660" y="428628"/>
                </a:cubicBezTo>
                <a:cubicBezTo>
                  <a:pt x="1177227" y="431006"/>
                  <a:pt x="1180527" y="433846"/>
                  <a:pt x="1184362" y="435763"/>
                </a:cubicBezTo>
                <a:cubicBezTo>
                  <a:pt x="1203157" y="445160"/>
                  <a:pt x="1225673" y="437144"/>
                  <a:pt x="1245007" y="435763"/>
                </a:cubicBezTo>
                <a:lnTo>
                  <a:pt x="1266411" y="428628"/>
                </a:lnTo>
                <a:cubicBezTo>
                  <a:pt x="1269978" y="427439"/>
                  <a:pt x="1273365" y="425361"/>
                  <a:pt x="1277113" y="425061"/>
                </a:cubicBezTo>
                <a:lnTo>
                  <a:pt x="1366297" y="417926"/>
                </a:lnTo>
                <a:cubicBezTo>
                  <a:pt x="1392577" y="420116"/>
                  <a:pt x="1404622" y="419481"/>
                  <a:pt x="1426942" y="425061"/>
                </a:cubicBezTo>
                <a:cubicBezTo>
                  <a:pt x="1430590" y="425973"/>
                  <a:pt x="1434077" y="427439"/>
                  <a:pt x="1437644" y="428628"/>
                </a:cubicBezTo>
                <a:cubicBezTo>
                  <a:pt x="1460237" y="427439"/>
                  <a:pt x="1482799" y="425061"/>
                  <a:pt x="1505424" y="425061"/>
                </a:cubicBezTo>
                <a:cubicBezTo>
                  <a:pt x="1572855" y="425061"/>
                  <a:pt x="1558311" y="421287"/>
                  <a:pt x="1591040" y="432195"/>
                </a:cubicBezTo>
                <a:cubicBezTo>
                  <a:pt x="1595797" y="439330"/>
                  <a:pt x="1602599" y="445465"/>
                  <a:pt x="1605310" y="453600"/>
                </a:cubicBezTo>
                <a:cubicBezTo>
                  <a:pt x="1610233" y="468369"/>
                  <a:pt x="1606791" y="461173"/>
                  <a:pt x="1616012" y="475004"/>
                </a:cubicBezTo>
                <a:cubicBezTo>
                  <a:pt x="1618390" y="482139"/>
                  <a:pt x="1617829" y="491090"/>
                  <a:pt x="1623147" y="496408"/>
                </a:cubicBezTo>
                <a:cubicBezTo>
                  <a:pt x="1639913" y="513174"/>
                  <a:pt x="1631049" y="502911"/>
                  <a:pt x="1648118" y="528514"/>
                </a:cubicBezTo>
                <a:lnTo>
                  <a:pt x="1655253" y="539216"/>
                </a:lnTo>
                <a:lnTo>
                  <a:pt x="1662388" y="549918"/>
                </a:lnTo>
                <a:cubicBezTo>
                  <a:pt x="1671820" y="578217"/>
                  <a:pt x="1669073" y="565558"/>
                  <a:pt x="1662388" y="621265"/>
                </a:cubicBezTo>
                <a:cubicBezTo>
                  <a:pt x="1661220" y="631001"/>
                  <a:pt x="1658354" y="640501"/>
                  <a:pt x="1655253" y="649804"/>
                </a:cubicBezTo>
                <a:lnTo>
                  <a:pt x="1648118" y="671208"/>
                </a:lnTo>
                <a:cubicBezTo>
                  <a:pt x="1646929" y="674775"/>
                  <a:pt x="1646637" y="678781"/>
                  <a:pt x="1644551" y="681910"/>
                </a:cubicBezTo>
                <a:cubicBezTo>
                  <a:pt x="1619057" y="720152"/>
                  <a:pt x="1658756" y="662117"/>
                  <a:pt x="1626714" y="703315"/>
                </a:cubicBezTo>
                <a:cubicBezTo>
                  <a:pt x="1621450" y="710084"/>
                  <a:pt x="1612445" y="724719"/>
                  <a:pt x="1612445" y="724719"/>
                </a:cubicBezTo>
                <a:cubicBezTo>
                  <a:pt x="1613674" y="734553"/>
                  <a:pt x="1614080" y="752963"/>
                  <a:pt x="1619579" y="763960"/>
                </a:cubicBezTo>
                <a:cubicBezTo>
                  <a:pt x="1621496" y="767795"/>
                  <a:pt x="1624336" y="771095"/>
                  <a:pt x="1626714" y="774662"/>
                </a:cubicBezTo>
                <a:cubicBezTo>
                  <a:pt x="1627903" y="778229"/>
                  <a:pt x="1628599" y="782001"/>
                  <a:pt x="1630281" y="785364"/>
                </a:cubicBezTo>
                <a:cubicBezTo>
                  <a:pt x="1632198" y="789199"/>
                  <a:pt x="1636060" y="791999"/>
                  <a:pt x="1637416" y="796066"/>
                </a:cubicBezTo>
                <a:cubicBezTo>
                  <a:pt x="1639703" y="802928"/>
                  <a:pt x="1639794" y="810335"/>
                  <a:pt x="1640983" y="817470"/>
                </a:cubicBezTo>
                <a:cubicBezTo>
                  <a:pt x="1639794" y="825794"/>
                  <a:pt x="1639065" y="834196"/>
                  <a:pt x="1637416" y="842441"/>
                </a:cubicBezTo>
                <a:cubicBezTo>
                  <a:pt x="1636679" y="846129"/>
                  <a:pt x="1633849" y="849383"/>
                  <a:pt x="1633849" y="853144"/>
                </a:cubicBezTo>
                <a:cubicBezTo>
                  <a:pt x="1633849" y="868953"/>
                  <a:pt x="1636675" y="884442"/>
                  <a:pt x="1640983" y="899519"/>
                </a:cubicBezTo>
                <a:cubicBezTo>
                  <a:pt x="1642016" y="903135"/>
                  <a:pt x="1643362" y="906654"/>
                  <a:pt x="1644551" y="910221"/>
                </a:cubicBezTo>
                <a:cubicBezTo>
                  <a:pt x="1643026" y="930046"/>
                  <a:pt x="1648927" y="952220"/>
                  <a:pt x="1633849" y="967299"/>
                </a:cubicBezTo>
                <a:cubicBezTo>
                  <a:pt x="1630817" y="970331"/>
                  <a:pt x="1626714" y="972056"/>
                  <a:pt x="1623147" y="974434"/>
                </a:cubicBezTo>
                <a:cubicBezTo>
                  <a:pt x="1618390" y="973245"/>
                  <a:pt x="1612567" y="974095"/>
                  <a:pt x="1608877" y="970866"/>
                </a:cubicBezTo>
                <a:cubicBezTo>
                  <a:pt x="1602424" y="965219"/>
                  <a:pt x="1594608" y="949462"/>
                  <a:pt x="1594608" y="949462"/>
                </a:cubicBezTo>
                <a:cubicBezTo>
                  <a:pt x="1589851" y="953029"/>
                  <a:pt x="1583636" y="955217"/>
                  <a:pt x="1580338" y="960164"/>
                </a:cubicBezTo>
                <a:cubicBezTo>
                  <a:pt x="1576166" y="966421"/>
                  <a:pt x="1575582" y="974433"/>
                  <a:pt x="1573204" y="981568"/>
                </a:cubicBezTo>
                <a:cubicBezTo>
                  <a:pt x="1565119" y="1005823"/>
                  <a:pt x="1575276" y="976044"/>
                  <a:pt x="1562502" y="1010107"/>
                </a:cubicBezTo>
                <a:cubicBezTo>
                  <a:pt x="1561182" y="1013628"/>
                  <a:pt x="1560616" y="1017446"/>
                  <a:pt x="1558934" y="1020809"/>
                </a:cubicBezTo>
                <a:cubicBezTo>
                  <a:pt x="1554361" y="1029953"/>
                  <a:pt x="1547102" y="1037959"/>
                  <a:pt x="1537530" y="1042213"/>
                </a:cubicBezTo>
                <a:cubicBezTo>
                  <a:pt x="1531989" y="1044676"/>
                  <a:pt x="1525639" y="1044592"/>
                  <a:pt x="1519693" y="1045781"/>
                </a:cubicBezTo>
                <a:cubicBezTo>
                  <a:pt x="1517315" y="1052916"/>
                  <a:pt x="1513623" y="1059740"/>
                  <a:pt x="1512559" y="1067185"/>
                </a:cubicBezTo>
                <a:cubicBezTo>
                  <a:pt x="1508481" y="1095732"/>
                  <a:pt x="1508409" y="1108466"/>
                  <a:pt x="1501857" y="1131397"/>
                </a:cubicBezTo>
                <a:cubicBezTo>
                  <a:pt x="1500824" y="1135013"/>
                  <a:pt x="1499971" y="1138736"/>
                  <a:pt x="1498289" y="1142099"/>
                </a:cubicBezTo>
                <a:cubicBezTo>
                  <a:pt x="1492461" y="1153753"/>
                  <a:pt x="1482595" y="1162789"/>
                  <a:pt x="1469750" y="1167071"/>
                </a:cubicBezTo>
                <a:cubicBezTo>
                  <a:pt x="1462615" y="1169449"/>
                  <a:pt x="1455829" y="1173458"/>
                  <a:pt x="1448346" y="1174206"/>
                </a:cubicBezTo>
                <a:lnTo>
                  <a:pt x="1412673" y="1177773"/>
                </a:lnTo>
                <a:cubicBezTo>
                  <a:pt x="1373688" y="1187520"/>
                  <a:pt x="1393880" y="1185991"/>
                  <a:pt x="1352028" y="1181340"/>
                </a:cubicBezTo>
                <a:cubicBezTo>
                  <a:pt x="1333001" y="1152801"/>
                  <a:pt x="1357974" y="1187286"/>
                  <a:pt x="1334191" y="1163504"/>
                </a:cubicBezTo>
                <a:cubicBezTo>
                  <a:pt x="1331159" y="1160472"/>
                  <a:pt x="1330088" y="1155834"/>
                  <a:pt x="1327056" y="1152802"/>
                </a:cubicBezTo>
                <a:cubicBezTo>
                  <a:pt x="1324024" y="1149770"/>
                  <a:pt x="1320077" y="1147794"/>
                  <a:pt x="1316354" y="1145667"/>
                </a:cubicBezTo>
                <a:cubicBezTo>
                  <a:pt x="1311737" y="1143029"/>
                  <a:pt x="1307064" y="1140399"/>
                  <a:pt x="1302085" y="1138532"/>
                </a:cubicBezTo>
                <a:cubicBezTo>
                  <a:pt x="1297494" y="1136810"/>
                  <a:pt x="1292529" y="1136312"/>
                  <a:pt x="1287815" y="1134965"/>
                </a:cubicBezTo>
                <a:cubicBezTo>
                  <a:pt x="1284199" y="1133932"/>
                  <a:pt x="1280680" y="1132586"/>
                  <a:pt x="1277113" y="1131397"/>
                </a:cubicBezTo>
                <a:cubicBezTo>
                  <a:pt x="1260235" y="1133507"/>
                  <a:pt x="1249434" y="1130537"/>
                  <a:pt x="1237872" y="1142099"/>
                </a:cubicBezTo>
                <a:cubicBezTo>
                  <a:pt x="1234840" y="1145131"/>
                  <a:pt x="1233115" y="1149234"/>
                  <a:pt x="1230737" y="1152802"/>
                </a:cubicBezTo>
                <a:cubicBezTo>
                  <a:pt x="1227570" y="1162304"/>
                  <a:pt x="1221831" y="1177701"/>
                  <a:pt x="1220035" y="1188475"/>
                </a:cubicBezTo>
                <a:cubicBezTo>
                  <a:pt x="1217270" y="1205063"/>
                  <a:pt x="1215823" y="1221857"/>
                  <a:pt x="1212901" y="1238418"/>
                </a:cubicBezTo>
                <a:cubicBezTo>
                  <a:pt x="1212248" y="1242121"/>
                  <a:pt x="1211642" y="1246152"/>
                  <a:pt x="1209333" y="1249120"/>
                </a:cubicBezTo>
                <a:cubicBezTo>
                  <a:pt x="1200664" y="1260265"/>
                  <a:pt x="1189625" y="1270574"/>
                  <a:pt x="1177227" y="1277659"/>
                </a:cubicBezTo>
                <a:cubicBezTo>
                  <a:pt x="1172610" y="1280297"/>
                  <a:pt x="1167285" y="1281703"/>
                  <a:pt x="1162958" y="1284794"/>
                </a:cubicBezTo>
                <a:cubicBezTo>
                  <a:pt x="1154711" y="1290685"/>
                  <a:pt x="1143577" y="1306943"/>
                  <a:pt x="1137986" y="1313333"/>
                </a:cubicBezTo>
                <a:cubicBezTo>
                  <a:pt x="1118759" y="1335307"/>
                  <a:pt x="1134751" y="1312835"/>
                  <a:pt x="1120149" y="1334737"/>
                </a:cubicBezTo>
                <a:cubicBezTo>
                  <a:pt x="1111182" y="1361639"/>
                  <a:pt x="1123279" y="1328477"/>
                  <a:pt x="1109447" y="1356141"/>
                </a:cubicBezTo>
                <a:cubicBezTo>
                  <a:pt x="1091993" y="1391049"/>
                  <a:pt x="1111709" y="1359885"/>
                  <a:pt x="1095178" y="1384680"/>
                </a:cubicBezTo>
                <a:cubicBezTo>
                  <a:pt x="1086687" y="1410151"/>
                  <a:pt x="1092215" y="1399827"/>
                  <a:pt x="1080908" y="1416786"/>
                </a:cubicBezTo>
                <a:cubicBezTo>
                  <a:pt x="1069424" y="1451240"/>
                  <a:pt x="1087841" y="1397668"/>
                  <a:pt x="1070206" y="1441757"/>
                </a:cubicBezTo>
                <a:cubicBezTo>
                  <a:pt x="1062071" y="1462095"/>
                  <a:pt x="1069128" y="1461917"/>
                  <a:pt x="1052370" y="1470296"/>
                </a:cubicBezTo>
                <a:cubicBezTo>
                  <a:pt x="1049007" y="1471978"/>
                  <a:pt x="1045235" y="1472675"/>
                  <a:pt x="1041668" y="1473864"/>
                </a:cubicBezTo>
                <a:cubicBezTo>
                  <a:pt x="1038100" y="1477431"/>
                  <a:pt x="1033415" y="1480156"/>
                  <a:pt x="1030965" y="1484566"/>
                </a:cubicBezTo>
                <a:cubicBezTo>
                  <a:pt x="1027313" y="1491140"/>
                  <a:pt x="1023831" y="1505970"/>
                  <a:pt x="1023831" y="1505970"/>
                </a:cubicBezTo>
                <a:cubicBezTo>
                  <a:pt x="1022642" y="1522618"/>
                  <a:pt x="1022213" y="1539337"/>
                  <a:pt x="1020263" y="1555913"/>
                </a:cubicBezTo>
                <a:cubicBezTo>
                  <a:pt x="1018746" y="1568808"/>
                  <a:pt x="1014464" y="1567435"/>
                  <a:pt x="1005994" y="1577317"/>
                </a:cubicBezTo>
                <a:cubicBezTo>
                  <a:pt x="996142" y="1588811"/>
                  <a:pt x="993968" y="1596609"/>
                  <a:pt x="981023" y="1605856"/>
                </a:cubicBezTo>
                <a:cubicBezTo>
                  <a:pt x="977963" y="1608042"/>
                  <a:pt x="973888" y="1608234"/>
                  <a:pt x="970320" y="1609423"/>
                </a:cubicBezTo>
                <a:cubicBezTo>
                  <a:pt x="966753" y="1611801"/>
                  <a:pt x="963536" y="1614817"/>
                  <a:pt x="959618" y="1616558"/>
                </a:cubicBezTo>
                <a:cubicBezTo>
                  <a:pt x="959608" y="1616563"/>
                  <a:pt x="932869" y="1625475"/>
                  <a:pt x="927512" y="1627260"/>
                </a:cubicBezTo>
                <a:lnTo>
                  <a:pt x="916810" y="1630827"/>
                </a:lnTo>
                <a:cubicBezTo>
                  <a:pt x="913243" y="1632016"/>
                  <a:pt x="909756" y="1633483"/>
                  <a:pt x="906108" y="1634395"/>
                </a:cubicBezTo>
                <a:cubicBezTo>
                  <a:pt x="901352" y="1635584"/>
                  <a:pt x="896535" y="1636553"/>
                  <a:pt x="891839" y="1637962"/>
                </a:cubicBezTo>
                <a:cubicBezTo>
                  <a:pt x="884635" y="1640123"/>
                  <a:pt x="877569" y="1642719"/>
                  <a:pt x="870434" y="1645097"/>
                </a:cubicBezTo>
                <a:cubicBezTo>
                  <a:pt x="866867" y="1646286"/>
                  <a:pt x="863380" y="1647752"/>
                  <a:pt x="859732" y="1648664"/>
                </a:cubicBezTo>
                <a:cubicBezTo>
                  <a:pt x="841815" y="1653143"/>
                  <a:pt x="850114" y="1650680"/>
                  <a:pt x="834761" y="1655799"/>
                </a:cubicBezTo>
                <a:cubicBezTo>
                  <a:pt x="832383" y="1659366"/>
                  <a:pt x="830658" y="1663469"/>
                  <a:pt x="827626" y="1666501"/>
                </a:cubicBezTo>
                <a:cubicBezTo>
                  <a:pt x="811968" y="1682159"/>
                  <a:pt x="797959" y="1672055"/>
                  <a:pt x="774116" y="1670068"/>
                </a:cubicBezTo>
                <a:cubicBezTo>
                  <a:pt x="754291" y="1671593"/>
                  <a:pt x="732117" y="1665692"/>
                  <a:pt x="717038" y="1680770"/>
                </a:cubicBezTo>
                <a:cubicBezTo>
                  <a:pt x="714006" y="1683802"/>
                  <a:pt x="713130" y="1688649"/>
                  <a:pt x="709903" y="1691472"/>
                </a:cubicBezTo>
                <a:cubicBezTo>
                  <a:pt x="703450" y="1697119"/>
                  <a:pt x="688499" y="1705742"/>
                  <a:pt x="688499" y="1705742"/>
                </a:cubicBezTo>
                <a:cubicBezTo>
                  <a:pt x="683743" y="1704553"/>
                  <a:pt x="678736" y="1704105"/>
                  <a:pt x="674230" y="1702174"/>
                </a:cubicBezTo>
                <a:cubicBezTo>
                  <a:pt x="670289" y="1700485"/>
                  <a:pt x="667363" y="1696957"/>
                  <a:pt x="663528" y="1695040"/>
                </a:cubicBezTo>
                <a:cubicBezTo>
                  <a:pt x="660165" y="1693358"/>
                  <a:pt x="656393" y="1692661"/>
                  <a:pt x="652826" y="1691472"/>
                </a:cubicBezTo>
                <a:cubicBezTo>
                  <a:pt x="640067" y="1694024"/>
                  <a:pt x="633471" y="1692990"/>
                  <a:pt x="624287" y="1702174"/>
                </a:cubicBezTo>
                <a:cubicBezTo>
                  <a:pt x="621255" y="1705206"/>
                  <a:pt x="619530" y="1709309"/>
                  <a:pt x="617152" y="1712877"/>
                </a:cubicBezTo>
                <a:cubicBezTo>
                  <a:pt x="602125" y="1757963"/>
                  <a:pt x="627192" y="1685883"/>
                  <a:pt x="606450" y="1734281"/>
                </a:cubicBezTo>
                <a:cubicBezTo>
                  <a:pt x="603741" y="1740602"/>
                  <a:pt x="599835" y="1765793"/>
                  <a:pt x="599315" y="1769954"/>
                </a:cubicBezTo>
                <a:cubicBezTo>
                  <a:pt x="596644" y="1791324"/>
                  <a:pt x="592181" y="1834167"/>
                  <a:pt x="592181" y="1834167"/>
                </a:cubicBezTo>
                <a:cubicBezTo>
                  <a:pt x="592965" y="1839656"/>
                  <a:pt x="594572" y="1861539"/>
                  <a:pt x="599315" y="1869840"/>
                </a:cubicBezTo>
                <a:cubicBezTo>
                  <a:pt x="602265" y="1875002"/>
                  <a:pt x="606561" y="1879272"/>
                  <a:pt x="610017" y="1884110"/>
                </a:cubicBezTo>
                <a:cubicBezTo>
                  <a:pt x="612509" y="1887599"/>
                  <a:pt x="614407" y="1891518"/>
                  <a:pt x="617152" y="1894812"/>
                </a:cubicBezTo>
                <a:cubicBezTo>
                  <a:pt x="620382" y="1898688"/>
                  <a:pt x="624757" y="1901532"/>
                  <a:pt x="627854" y="1905514"/>
                </a:cubicBezTo>
                <a:cubicBezTo>
                  <a:pt x="633119" y="1912283"/>
                  <a:pt x="637367" y="1919783"/>
                  <a:pt x="642124" y="1926918"/>
                </a:cubicBezTo>
                <a:cubicBezTo>
                  <a:pt x="644502" y="1930485"/>
                  <a:pt x="647902" y="1933553"/>
                  <a:pt x="649258" y="1937620"/>
                </a:cubicBezTo>
                <a:cubicBezTo>
                  <a:pt x="650447" y="1941187"/>
                  <a:pt x="651000" y="1945035"/>
                  <a:pt x="652826" y="1948322"/>
                </a:cubicBezTo>
                <a:cubicBezTo>
                  <a:pt x="673270" y="1985121"/>
                  <a:pt x="662590" y="1956212"/>
                  <a:pt x="670663" y="1980428"/>
                </a:cubicBezTo>
                <a:cubicBezTo>
                  <a:pt x="669474" y="1992319"/>
                  <a:pt x="670294" y="2004587"/>
                  <a:pt x="667095" y="2016102"/>
                </a:cubicBezTo>
                <a:cubicBezTo>
                  <a:pt x="664248" y="2026350"/>
                  <a:pt x="657582" y="2035128"/>
                  <a:pt x="652826" y="2044641"/>
                </a:cubicBezTo>
                <a:cubicBezTo>
                  <a:pt x="640964" y="2068366"/>
                  <a:pt x="651194" y="2050029"/>
                  <a:pt x="634989" y="2073180"/>
                </a:cubicBezTo>
                <a:cubicBezTo>
                  <a:pt x="630072" y="2080205"/>
                  <a:pt x="626784" y="2088521"/>
                  <a:pt x="620720" y="2094584"/>
                </a:cubicBezTo>
                <a:cubicBezTo>
                  <a:pt x="617152" y="2098151"/>
                  <a:pt x="613893" y="2102056"/>
                  <a:pt x="610017" y="2105286"/>
                </a:cubicBezTo>
                <a:cubicBezTo>
                  <a:pt x="606723" y="2108031"/>
                  <a:pt x="602519" y="2109573"/>
                  <a:pt x="599315" y="2112421"/>
                </a:cubicBezTo>
                <a:cubicBezTo>
                  <a:pt x="591774" y="2119124"/>
                  <a:pt x="583965" y="2125753"/>
                  <a:pt x="577911" y="2133825"/>
                </a:cubicBezTo>
                <a:cubicBezTo>
                  <a:pt x="564636" y="2151524"/>
                  <a:pt x="570507" y="2143147"/>
                  <a:pt x="560074" y="2158796"/>
                </a:cubicBezTo>
                <a:cubicBezTo>
                  <a:pt x="548077" y="2194790"/>
                  <a:pt x="566389" y="2138937"/>
                  <a:pt x="552940" y="2183768"/>
                </a:cubicBezTo>
                <a:cubicBezTo>
                  <a:pt x="549699" y="2194573"/>
                  <a:pt x="545805" y="2205172"/>
                  <a:pt x="542238" y="2215874"/>
                </a:cubicBezTo>
                <a:cubicBezTo>
                  <a:pt x="538237" y="2227875"/>
                  <a:pt x="538585" y="2228509"/>
                  <a:pt x="531536" y="2240845"/>
                </a:cubicBezTo>
                <a:cubicBezTo>
                  <a:pt x="529409" y="2244568"/>
                  <a:pt x="527191" y="2248292"/>
                  <a:pt x="524401" y="2251547"/>
                </a:cubicBezTo>
                <a:cubicBezTo>
                  <a:pt x="520023" y="2256654"/>
                  <a:pt x="514509" y="2260709"/>
                  <a:pt x="510131" y="2265817"/>
                </a:cubicBezTo>
                <a:cubicBezTo>
                  <a:pt x="507341" y="2269072"/>
                  <a:pt x="506633" y="2274247"/>
                  <a:pt x="502997" y="2276519"/>
                </a:cubicBezTo>
                <a:cubicBezTo>
                  <a:pt x="496620" y="2280505"/>
                  <a:pt x="481593" y="2283654"/>
                  <a:pt x="481593" y="2283654"/>
                </a:cubicBezTo>
                <a:cubicBezTo>
                  <a:pt x="466134" y="2282465"/>
                  <a:pt x="450258" y="2283846"/>
                  <a:pt x="435217" y="2280086"/>
                </a:cubicBezTo>
                <a:cubicBezTo>
                  <a:pt x="424213" y="2277335"/>
                  <a:pt x="421024" y="2258228"/>
                  <a:pt x="417380" y="2251547"/>
                </a:cubicBezTo>
                <a:cubicBezTo>
                  <a:pt x="405489" y="2229746"/>
                  <a:pt x="407868" y="2233314"/>
                  <a:pt x="392409" y="2223009"/>
                </a:cubicBezTo>
                <a:cubicBezTo>
                  <a:pt x="391220" y="2219442"/>
                  <a:pt x="391500" y="2214966"/>
                  <a:pt x="388841" y="2212307"/>
                </a:cubicBezTo>
                <a:cubicBezTo>
                  <a:pt x="364135" y="2187601"/>
                  <a:pt x="344007" y="2196659"/>
                  <a:pt x="306792" y="2194470"/>
                </a:cubicBezTo>
                <a:cubicBezTo>
                  <a:pt x="300577" y="2193693"/>
                  <a:pt x="277129" y="2192656"/>
                  <a:pt x="267551" y="2187335"/>
                </a:cubicBezTo>
                <a:cubicBezTo>
                  <a:pt x="267541" y="2187329"/>
                  <a:pt x="240801" y="2169502"/>
                  <a:pt x="235445" y="2165931"/>
                </a:cubicBezTo>
                <a:lnTo>
                  <a:pt x="224743" y="2158796"/>
                </a:lnTo>
                <a:cubicBezTo>
                  <a:pt x="221176" y="2156418"/>
                  <a:pt x="217073" y="2154693"/>
                  <a:pt x="214041" y="2151661"/>
                </a:cubicBezTo>
                <a:cubicBezTo>
                  <a:pt x="200307" y="2137927"/>
                  <a:pt x="207537" y="2143757"/>
                  <a:pt x="192637" y="2133825"/>
                </a:cubicBezTo>
                <a:cubicBezTo>
                  <a:pt x="187372" y="2125928"/>
                  <a:pt x="183040" y="2117915"/>
                  <a:pt x="174800" y="2112421"/>
                </a:cubicBezTo>
                <a:cubicBezTo>
                  <a:pt x="171671" y="2110335"/>
                  <a:pt x="167665" y="2110042"/>
                  <a:pt x="164098" y="2108853"/>
                </a:cubicBezTo>
                <a:cubicBezTo>
                  <a:pt x="143262" y="2115800"/>
                  <a:pt x="162399" y="2106986"/>
                  <a:pt x="146261" y="2123123"/>
                </a:cubicBezTo>
                <a:cubicBezTo>
                  <a:pt x="139347" y="2130037"/>
                  <a:pt x="133559" y="2130924"/>
                  <a:pt x="124857" y="2133825"/>
                </a:cubicBezTo>
                <a:cubicBezTo>
                  <a:pt x="120101" y="2129068"/>
                  <a:pt x="114498" y="2125029"/>
                  <a:pt x="110588" y="2119555"/>
                </a:cubicBezTo>
                <a:cubicBezTo>
                  <a:pt x="108402" y="2116495"/>
                  <a:pt x="107020" y="2112613"/>
                  <a:pt x="107020" y="2108853"/>
                </a:cubicBezTo>
                <a:cubicBezTo>
                  <a:pt x="107020" y="2060987"/>
                  <a:pt x="108574" y="2091161"/>
                  <a:pt x="114155" y="2066045"/>
                </a:cubicBezTo>
                <a:cubicBezTo>
                  <a:pt x="115724" y="2058984"/>
                  <a:pt x="116533" y="2051776"/>
                  <a:pt x="117722" y="2044641"/>
                </a:cubicBezTo>
                <a:cubicBezTo>
                  <a:pt x="116533" y="2037506"/>
                  <a:pt x="116442" y="2030099"/>
                  <a:pt x="114155" y="2023237"/>
                </a:cubicBezTo>
                <a:cubicBezTo>
                  <a:pt x="111301" y="2014676"/>
                  <a:pt x="103928" y="2009205"/>
                  <a:pt x="96318" y="2005400"/>
                </a:cubicBezTo>
                <a:cubicBezTo>
                  <a:pt x="92955" y="2003718"/>
                  <a:pt x="89183" y="2003021"/>
                  <a:pt x="85616" y="2001832"/>
                </a:cubicBezTo>
                <a:cubicBezTo>
                  <a:pt x="80860" y="2003021"/>
                  <a:pt x="76061" y="2004053"/>
                  <a:pt x="71347" y="2005400"/>
                </a:cubicBezTo>
                <a:cubicBezTo>
                  <a:pt x="67731" y="2006433"/>
                  <a:pt x="64405" y="2008967"/>
                  <a:pt x="60645" y="2008967"/>
                </a:cubicBezTo>
                <a:cubicBezTo>
                  <a:pt x="55742" y="2008967"/>
                  <a:pt x="51132" y="2006589"/>
                  <a:pt x="46375" y="2005400"/>
                </a:cubicBezTo>
                <a:lnTo>
                  <a:pt x="14269" y="1983996"/>
                </a:lnTo>
                <a:lnTo>
                  <a:pt x="3567" y="1976861"/>
                </a:lnTo>
                <a:cubicBezTo>
                  <a:pt x="2378" y="1973294"/>
                  <a:pt x="0" y="1969919"/>
                  <a:pt x="0" y="1966159"/>
                </a:cubicBezTo>
                <a:cubicBezTo>
                  <a:pt x="0" y="1962399"/>
                  <a:pt x="1218" y="1958393"/>
                  <a:pt x="3567" y="1955457"/>
                </a:cubicBezTo>
                <a:cubicBezTo>
                  <a:pt x="8597" y="1949169"/>
                  <a:pt x="17920" y="1947105"/>
                  <a:pt x="24971" y="1944755"/>
                </a:cubicBezTo>
                <a:cubicBezTo>
                  <a:pt x="31045" y="1940705"/>
                  <a:pt x="45521" y="1931340"/>
                  <a:pt x="49943" y="1926918"/>
                </a:cubicBezTo>
                <a:cubicBezTo>
                  <a:pt x="61485" y="1915376"/>
                  <a:pt x="53684" y="1918276"/>
                  <a:pt x="60645" y="1905514"/>
                </a:cubicBezTo>
                <a:cubicBezTo>
                  <a:pt x="66017" y="1895666"/>
                  <a:pt x="72458" y="1886439"/>
                  <a:pt x="78481" y="1876975"/>
                </a:cubicBezTo>
                <a:cubicBezTo>
                  <a:pt x="80783" y="1873358"/>
                  <a:pt x="83044" y="1869703"/>
                  <a:pt x="85616" y="1866273"/>
                </a:cubicBezTo>
                <a:cubicBezTo>
                  <a:pt x="101458" y="1845150"/>
                  <a:pt x="93027" y="1856940"/>
                  <a:pt x="110588" y="1830599"/>
                </a:cubicBezTo>
                <a:lnTo>
                  <a:pt x="117722" y="1819897"/>
                </a:lnTo>
                <a:cubicBezTo>
                  <a:pt x="124157" y="1810244"/>
                  <a:pt x="127466" y="1806241"/>
                  <a:pt x="131992" y="1794926"/>
                </a:cubicBezTo>
                <a:cubicBezTo>
                  <a:pt x="134785" y="1787943"/>
                  <a:pt x="136748" y="1780657"/>
                  <a:pt x="139126" y="1773522"/>
                </a:cubicBezTo>
                <a:cubicBezTo>
                  <a:pt x="140315" y="1769955"/>
                  <a:pt x="141782" y="1766468"/>
                  <a:pt x="142694" y="1762820"/>
                </a:cubicBezTo>
                <a:cubicBezTo>
                  <a:pt x="145072" y="1753307"/>
                  <a:pt x="146188" y="1743386"/>
                  <a:pt x="149829" y="1734281"/>
                </a:cubicBezTo>
                <a:cubicBezTo>
                  <a:pt x="154555" y="1722465"/>
                  <a:pt x="161046" y="1707246"/>
                  <a:pt x="164098" y="1695040"/>
                </a:cubicBezTo>
                <a:lnTo>
                  <a:pt x="171233" y="1666501"/>
                </a:lnTo>
                <a:cubicBezTo>
                  <a:pt x="172422" y="1661744"/>
                  <a:pt x="173838" y="1657039"/>
                  <a:pt x="174800" y="1652231"/>
                </a:cubicBezTo>
                <a:cubicBezTo>
                  <a:pt x="177178" y="1640340"/>
                  <a:pt x="178101" y="1628062"/>
                  <a:pt x="181935" y="1616558"/>
                </a:cubicBezTo>
                <a:cubicBezTo>
                  <a:pt x="184313" y="1609423"/>
                  <a:pt x="187832" y="1602572"/>
                  <a:pt x="189069" y="1595154"/>
                </a:cubicBezTo>
                <a:cubicBezTo>
                  <a:pt x="191649" y="1579675"/>
                  <a:pt x="192882" y="1570863"/>
                  <a:pt x="196204" y="1555913"/>
                </a:cubicBezTo>
                <a:cubicBezTo>
                  <a:pt x="197267" y="1551127"/>
                  <a:pt x="198582" y="1546400"/>
                  <a:pt x="199771" y="1541643"/>
                </a:cubicBezTo>
                <a:cubicBezTo>
                  <a:pt x="202837" y="1504856"/>
                  <a:pt x="200957" y="1507768"/>
                  <a:pt x="206906" y="1480998"/>
                </a:cubicBezTo>
                <a:cubicBezTo>
                  <a:pt x="207970" y="1476212"/>
                  <a:pt x="208752" y="1471320"/>
                  <a:pt x="210474" y="1466729"/>
                </a:cubicBezTo>
                <a:cubicBezTo>
                  <a:pt x="212341" y="1461750"/>
                  <a:pt x="215448" y="1457319"/>
                  <a:pt x="217608" y="1452460"/>
                </a:cubicBezTo>
                <a:cubicBezTo>
                  <a:pt x="220209" y="1446608"/>
                  <a:pt x="222555" y="1440641"/>
                  <a:pt x="224743" y="1434623"/>
                </a:cubicBezTo>
                <a:cubicBezTo>
                  <a:pt x="227313" y="1427555"/>
                  <a:pt x="229500" y="1420354"/>
                  <a:pt x="231878" y="1413219"/>
                </a:cubicBezTo>
                <a:cubicBezTo>
                  <a:pt x="233067" y="1409652"/>
                  <a:pt x="234708" y="1406204"/>
                  <a:pt x="235445" y="1402517"/>
                </a:cubicBezTo>
                <a:cubicBezTo>
                  <a:pt x="236634" y="1396571"/>
                  <a:pt x="237697" y="1390599"/>
                  <a:pt x="239012" y="1384680"/>
                </a:cubicBezTo>
                <a:cubicBezTo>
                  <a:pt x="240076" y="1379894"/>
                  <a:pt x="241618" y="1375218"/>
                  <a:pt x="242580" y="1370410"/>
                </a:cubicBezTo>
                <a:cubicBezTo>
                  <a:pt x="247251" y="1347056"/>
                  <a:pt x="244191" y="1354067"/>
                  <a:pt x="249714" y="1334737"/>
                </a:cubicBezTo>
                <a:cubicBezTo>
                  <a:pt x="250747" y="1331121"/>
                  <a:pt x="250623" y="1326694"/>
                  <a:pt x="253282" y="1324035"/>
                </a:cubicBezTo>
                <a:cubicBezTo>
                  <a:pt x="255941" y="1321376"/>
                  <a:pt x="260261" y="1320999"/>
                  <a:pt x="263984" y="1320467"/>
                </a:cubicBezTo>
                <a:cubicBezTo>
                  <a:pt x="276986" y="1318609"/>
                  <a:pt x="290145" y="1318089"/>
                  <a:pt x="303225" y="1316900"/>
                </a:cubicBezTo>
                <a:cubicBezTo>
                  <a:pt x="307981" y="1309765"/>
                  <a:pt x="319573" y="1303815"/>
                  <a:pt x="317494" y="1295496"/>
                </a:cubicBezTo>
                <a:cubicBezTo>
                  <a:pt x="316305" y="1290739"/>
                  <a:pt x="316359" y="1285483"/>
                  <a:pt x="313927" y="1281226"/>
                </a:cubicBezTo>
                <a:cubicBezTo>
                  <a:pt x="311424" y="1276846"/>
                  <a:pt x="307101" y="1273754"/>
                  <a:pt x="303225" y="1270524"/>
                </a:cubicBezTo>
                <a:cubicBezTo>
                  <a:pt x="294006" y="1262842"/>
                  <a:pt x="292545" y="1263397"/>
                  <a:pt x="281821" y="1259822"/>
                </a:cubicBezTo>
                <a:cubicBezTo>
                  <a:pt x="277064" y="1261011"/>
                  <a:pt x="271808" y="1260957"/>
                  <a:pt x="267551" y="1263390"/>
                </a:cubicBezTo>
                <a:cubicBezTo>
                  <a:pt x="263171" y="1265893"/>
                  <a:pt x="260725" y="1270862"/>
                  <a:pt x="256849" y="1274092"/>
                </a:cubicBezTo>
                <a:cubicBezTo>
                  <a:pt x="253555" y="1276837"/>
                  <a:pt x="249714" y="1278848"/>
                  <a:pt x="246147" y="1281226"/>
                </a:cubicBezTo>
                <a:cubicBezTo>
                  <a:pt x="243769" y="1275281"/>
                  <a:pt x="239268" y="1269788"/>
                  <a:pt x="239012" y="1263390"/>
                </a:cubicBezTo>
                <a:cubicBezTo>
                  <a:pt x="238060" y="1239597"/>
                  <a:pt x="240754" y="1215784"/>
                  <a:pt x="242580" y="1192042"/>
                </a:cubicBezTo>
                <a:cubicBezTo>
                  <a:pt x="243135" y="1184830"/>
                  <a:pt x="245047" y="1177787"/>
                  <a:pt x="246147" y="1170638"/>
                </a:cubicBezTo>
                <a:cubicBezTo>
                  <a:pt x="247425" y="1162328"/>
                  <a:pt x="248917" y="1154037"/>
                  <a:pt x="249714" y="1145667"/>
                </a:cubicBezTo>
                <a:cubicBezTo>
                  <a:pt x="251296" y="1129052"/>
                  <a:pt x="251332" y="1112300"/>
                  <a:pt x="253282" y="1095724"/>
                </a:cubicBezTo>
                <a:cubicBezTo>
                  <a:pt x="253721" y="1091989"/>
                  <a:pt x="255816" y="1088638"/>
                  <a:pt x="256849" y="1085022"/>
                </a:cubicBezTo>
                <a:cubicBezTo>
                  <a:pt x="258196" y="1080308"/>
                  <a:pt x="259611" y="1075588"/>
                  <a:pt x="260417" y="1070752"/>
                </a:cubicBezTo>
                <a:cubicBezTo>
                  <a:pt x="263182" y="1054164"/>
                  <a:pt x="265173" y="1037457"/>
                  <a:pt x="267551" y="1020809"/>
                </a:cubicBezTo>
                <a:cubicBezTo>
                  <a:pt x="268740" y="1012485"/>
                  <a:pt x="269470" y="1004083"/>
                  <a:pt x="271119" y="995838"/>
                </a:cubicBezTo>
                <a:cubicBezTo>
                  <a:pt x="272308" y="989892"/>
                  <a:pt x="273601" y="983967"/>
                  <a:pt x="274686" y="978001"/>
                </a:cubicBezTo>
                <a:cubicBezTo>
                  <a:pt x="275980" y="970885"/>
                  <a:pt x="276959" y="963713"/>
                  <a:pt x="278253" y="956597"/>
                </a:cubicBezTo>
                <a:cubicBezTo>
                  <a:pt x="279338" y="950631"/>
                  <a:pt x="280824" y="944741"/>
                  <a:pt x="281821" y="938760"/>
                </a:cubicBezTo>
                <a:cubicBezTo>
                  <a:pt x="287287" y="905963"/>
                  <a:pt x="282118" y="923601"/>
                  <a:pt x="288955" y="903087"/>
                </a:cubicBezTo>
                <a:cubicBezTo>
                  <a:pt x="290144" y="894763"/>
                  <a:pt x="290311" y="886227"/>
                  <a:pt x="292523" y="878115"/>
                </a:cubicBezTo>
                <a:cubicBezTo>
                  <a:pt x="293922" y="872985"/>
                  <a:pt x="297562" y="868734"/>
                  <a:pt x="299657" y="863846"/>
                </a:cubicBezTo>
                <a:cubicBezTo>
                  <a:pt x="301138" y="860390"/>
                  <a:pt x="301543" y="856507"/>
                  <a:pt x="303225" y="853144"/>
                </a:cubicBezTo>
                <a:cubicBezTo>
                  <a:pt x="308193" y="843209"/>
                  <a:pt x="313171" y="839630"/>
                  <a:pt x="321062" y="831739"/>
                </a:cubicBezTo>
                <a:cubicBezTo>
                  <a:pt x="327007" y="834117"/>
                  <a:pt x="334079" y="834657"/>
                  <a:pt x="338898" y="838874"/>
                </a:cubicBezTo>
                <a:cubicBezTo>
                  <a:pt x="344116" y="843440"/>
                  <a:pt x="345925" y="850831"/>
                  <a:pt x="349600" y="856711"/>
                </a:cubicBezTo>
                <a:cubicBezTo>
                  <a:pt x="358430" y="870838"/>
                  <a:pt x="356374" y="864818"/>
                  <a:pt x="363870" y="881682"/>
                </a:cubicBezTo>
                <a:cubicBezTo>
                  <a:pt x="366471" y="887534"/>
                  <a:pt x="368980" y="893444"/>
                  <a:pt x="371005" y="899519"/>
                </a:cubicBezTo>
                <a:cubicBezTo>
                  <a:pt x="372555" y="904170"/>
                  <a:pt x="372641" y="909282"/>
                  <a:pt x="374572" y="913789"/>
                </a:cubicBezTo>
                <a:cubicBezTo>
                  <a:pt x="376261" y="917730"/>
                  <a:pt x="379329" y="920924"/>
                  <a:pt x="381707" y="924491"/>
                </a:cubicBezTo>
                <a:cubicBezTo>
                  <a:pt x="390673" y="951391"/>
                  <a:pt x="378578" y="918234"/>
                  <a:pt x="392409" y="945895"/>
                </a:cubicBezTo>
                <a:cubicBezTo>
                  <a:pt x="394091" y="949258"/>
                  <a:pt x="393627" y="953661"/>
                  <a:pt x="395976" y="956597"/>
                </a:cubicBezTo>
                <a:cubicBezTo>
                  <a:pt x="403330" y="965789"/>
                  <a:pt x="414419" y="971773"/>
                  <a:pt x="420948" y="981568"/>
                </a:cubicBezTo>
                <a:cubicBezTo>
                  <a:pt x="423326" y="985135"/>
                  <a:pt x="425051" y="989238"/>
                  <a:pt x="428082" y="992270"/>
                </a:cubicBezTo>
                <a:cubicBezTo>
                  <a:pt x="434997" y="999185"/>
                  <a:pt x="440782" y="1000071"/>
                  <a:pt x="449486" y="1002973"/>
                </a:cubicBezTo>
                <a:cubicBezTo>
                  <a:pt x="450675" y="999405"/>
                  <a:pt x="452021" y="995886"/>
                  <a:pt x="453054" y="992270"/>
                </a:cubicBezTo>
                <a:cubicBezTo>
                  <a:pt x="462206" y="960240"/>
                  <a:pt x="458142" y="956425"/>
                  <a:pt x="449486" y="906654"/>
                </a:cubicBezTo>
                <a:cubicBezTo>
                  <a:pt x="448751" y="902430"/>
                  <a:pt x="445220" y="899139"/>
                  <a:pt x="442352" y="895952"/>
                </a:cubicBezTo>
                <a:cubicBezTo>
                  <a:pt x="434477" y="887202"/>
                  <a:pt x="428310" y="875352"/>
                  <a:pt x="417380" y="870980"/>
                </a:cubicBezTo>
                <a:lnTo>
                  <a:pt x="399543" y="863846"/>
                </a:lnTo>
                <a:cubicBezTo>
                  <a:pt x="395976" y="860279"/>
                  <a:pt x="392717" y="856374"/>
                  <a:pt x="388841" y="853144"/>
                </a:cubicBezTo>
                <a:cubicBezTo>
                  <a:pt x="385547" y="850399"/>
                  <a:pt x="381628" y="848501"/>
                  <a:pt x="378139" y="846009"/>
                </a:cubicBezTo>
                <a:cubicBezTo>
                  <a:pt x="347166" y="823884"/>
                  <a:pt x="378390" y="844987"/>
                  <a:pt x="353168" y="828172"/>
                </a:cubicBezTo>
                <a:cubicBezTo>
                  <a:pt x="340377" y="808986"/>
                  <a:pt x="351925" y="823964"/>
                  <a:pt x="328196" y="803201"/>
                </a:cubicBezTo>
                <a:cubicBezTo>
                  <a:pt x="317672" y="793992"/>
                  <a:pt x="318965" y="791450"/>
                  <a:pt x="306792" y="785364"/>
                </a:cubicBezTo>
                <a:cubicBezTo>
                  <a:pt x="277254" y="770595"/>
                  <a:pt x="316058" y="795106"/>
                  <a:pt x="285388" y="774662"/>
                </a:cubicBezTo>
                <a:cubicBezTo>
                  <a:pt x="283010" y="771095"/>
                  <a:pt x="280170" y="767795"/>
                  <a:pt x="278253" y="763960"/>
                </a:cubicBezTo>
                <a:cubicBezTo>
                  <a:pt x="276571" y="760597"/>
                  <a:pt x="278334" y="754170"/>
                  <a:pt x="274686" y="753258"/>
                </a:cubicBezTo>
                <a:cubicBezTo>
                  <a:pt x="270527" y="752218"/>
                  <a:pt x="277064" y="780012"/>
                  <a:pt x="278253" y="781796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7f7f7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91" name="CustomShape 24"/>
          <p:cNvSpPr/>
          <p:nvPr/>
        </p:nvSpPr>
        <p:spPr>
          <a:xfrm>
            <a:off x="7416000" y="2380320"/>
            <a:ext cx="1665720" cy="1296720"/>
          </a:xfrm>
          <a:custGeom>
            <a:avLst/>
            <a:gdLst/>
            <a:ahLst/>
            <a:rect l="l" t="t" r="r" b="b"/>
            <a:pathLst>
              <a:path w="1483011" h="1159391">
                <a:moveTo>
                  <a:pt x="41799" y="281821"/>
                </a:moveTo>
                <a:cubicBezTo>
                  <a:pt x="45366" y="275875"/>
                  <a:pt x="47989" y="269248"/>
                  <a:pt x="52501" y="263984"/>
                </a:cubicBezTo>
                <a:cubicBezTo>
                  <a:pt x="58032" y="257531"/>
                  <a:pt x="66416" y="255779"/>
                  <a:pt x="73905" y="253282"/>
                </a:cubicBezTo>
                <a:cubicBezTo>
                  <a:pt x="77472" y="249715"/>
                  <a:pt x="81808" y="246778"/>
                  <a:pt x="84607" y="242580"/>
                </a:cubicBezTo>
                <a:cubicBezTo>
                  <a:pt x="91103" y="232836"/>
                  <a:pt x="87283" y="224745"/>
                  <a:pt x="84607" y="214041"/>
                </a:cubicBezTo>
                <a:cubicBezTo>
                  <a:pt x="83695" y="210393"/>
                  <a:pt x="82722" y="206702"/>
                  <a:pt x="81040" y="203339"/>
                </a:cubicBezTo>
                <a:cubicBezTo>
                  <a:pt x="77032" y="195322"/>
                  <a:pt x="69965" y="187570"/>
                  <a:pt x="63203" y="181935"/>
                </a:cubicBezTo>
                <a:cubicBezTo>
                  <a:pt x="59909" y="179190"/>
                  <a:pt x="56068" y="177178"/>
                  <a:pt x="52501" y="174800"/>
                </a:cubicBezTo>
                <a:cubicBezTo>
                  <a:pt x="47745" y="167665"/>
                  <a:pt x="40943" y="161531"/>
                  <a:pt x="38232" y="153396"/>
                </a:cubicBezTo>
                <a:cubicBezTo>
                  <a:pt x="37043" y="149829"/>
                  <a:pt x="36347" y="146057"/>
                  <a:pt x="34665" y="142694"/>
                </a:cubicBezTo>
                <a:cubicBezTo>
                  <a:pt x="20830" y="115025"/>
                  <a:pt x="32933" y="148197"/>
                  <a:pt x="23962" y="121290"/>
                </a:cubicBezTo>
                <a:cubicBezTo>
                  <a:pt x="24746" y="115806"/>
                  <a:pt x="26355" y="93915"/>
                  <a:pt x="31097" y="85616"/>
                </a:cubicBezTo>
                <a:cubicBezTo>
                  <a:pt x="34047" y="80454"/>
                  <a:pt x="38232" y="76103"/>
                  <a:pt x="41799" y="71347"/>
                </a:cubicBezTo>
                <a:cubicBezTo>
                  <a:pt x="42988" y="66591"/>
                  <a:pt x="44020" y="61792"/>
                  <a:pt x="45367" y="57078"/>
                </a:cubicBezTo>
                <a:cubicBezTo>
                  <a:pt x="46400" y="53462"/>
                  <a:pt x="48197" y="50063"/>
                  <a:pt x="48934" y="46376"/>
                </a:cubicBezTo>
                <a:cubicBezTo>
                  <a:pt x="50844" y="36824"/>
                  <a:pt x="46659" y="16042"/>
                  <a:pt x="63203" y="14269"/>
                </a:cubicBezTo>
                <a:cubicBezTo>
                  <a:pt x="92785" y="11099"/>
                  <a:pt x="122659" y="11891"/>
                  <a:pt x="152387" y="10702"/>
                </a:cubicBezTo>
                <a:lnTo>
                  <a:pt x="173791" y="3567"/>
                </a:lnTo>
                <a:lnTo>
                  <a:pt x="184493" y="0"/>
                </a:lnTo>
                <a:cubicBezTo>
                  <a:pt x="189250" y="1189"/>
                  <a:pt x="194049" y="2220"/>
                  <a:pt x="198763" y="3567"/>
                </a:cubicBezTo>
                <a:cubicBezTo>
                  <a:pt x="202379" y="4600"/>
                  <a:pt x="207279" y="4075"/>
                  <a:pt x="209465" y="7135"/>
                </a:cubicBezTo>
                <a:cubicBezTo>
                  <a:pt x="215808" y="16015"/>
                  <a:pt x="217310" y="35899"/>
                  <a:pt x="220167" y="46376"/>
                </a:cubicBezTo>
                <a:cubicBezTo>
                  <a:pt x="231208" y="86862"/>
                  <a:pt x="221677" y="52963"/>
                  <a:pt x="234436" y="78482"/>
                </a:cubicBezTo>
                <a:cubicBezTo>
                  <a:pt x="236118" y="81845"/>
                  <a:pt x="235695" y="86216"/>
                  <a:pt x="238004" y="89184"/>
                </a:cubicBezTo>
                <a:cubicBezTo>
                  <a:pt x="244199" y="97148"/>
                  <a:pt x="250383" y="106075"/>
                  <a:pt x="259408" y="110588"/>
                </a:cubicBezTo>
                <a:cubicBezTo>
                  <a:pt x="270665" y="116217"/>
                  <a:pt x="286476" y="123386"/>
                  <a:pt x="295082" y="131992"/>
                </a:cubicBezTo>
                <a:lnTo>
                  <a:pt x="305784" y="142694"/>
                </a:lnTo>
                <a:cubicBezTo>
                  <a:pt x="313206" y="164962"/>
                  <a:pt x="313604" y="162449"/>
                  <a:pt x="316486" y="185502"/>
                </a:cubicBezTo>
                <a:cubicBezTo>
                  <a:pt x="317968" y="197360"/>
                  <a:pt x="318363" y="209345"/>
                  <a:pt x="320053" y="221176"/>
                </a:cubicBezTo>
                <a:cubicBezTo>
                  <a:pt x="320746" y="226029"/>
                  <a:pt x="320901" y="231366"/>
                  <a:pt x="323620" y="235445"/>
                </a:cubicBezTo>
                <a:cubicBezTo>
                  <a:pt x="327571" y="241372"/>
                  <a:pt x="338919" y="244113"/>
                  <a:pt x="345024" y="246148"/>
                </a:cubicBezTo>
                <a:cubicBezTo>
                  <a:pt x="359294" y="244959"/>
                  <a:pt x="373759" y="245219"/>
                  <a:pt x="387833" y="242580"/>
                </a:cubicBezTo>
                <a:cubicBezTo>
                  <a:pt x="393060" y="241600"/>
                  <a:pt x="397214" y="237540"/>
                  <a:pt x="402102" y="235445"/>
                </a:cubicBezTo>
                <a:cubicBezTo>
                  <a:pt x="405558" y="233964"/>
                  <a:pt x="409237" y="233067"/>
                  <a:pt x="412804" y="231878"/>
                </a:cubicBezTo>
                <a:cubicBezTo>
                  <a:pt x="436586" y="233067"/>
                  <a:pt x="460339" y="235445"/>
                  <a:pt x="484151" y="235445"/>
                </a:cubicBezTo>
                <a:cubicBezTo>
                  <a:pt x="500036" y="235445"/>
                  <a:pt x="518690" y="234912"/>
                  <a:pt x="534094" y="228311"/>
                </a:cubicBezTo>
                <a:cubicBezTo>
                  <a:pt x="538982" y="226216"/>
                  <a:pt x="543747" y="223815"/>
                  <a:pt x="548364" y="221176"/>
                </a:cubicBezTo>
                <a:cubicBezTo>
                  <a:pt x="552087" y="219049"/>
                  <a:pt x="555125" y="215730"/>
                  <a:pt x="559066" y="214041"/>
                </a:cubicBezTo>
                <a:cubicBezTo>
                  <a:pt x="563572" y="212110"/>
                  <a:pt x="568639" y="211883"/>
                  <a:pt x="573335" y="210474"/>
                </a:cubicBezTo>
                <a:cubicBezTo>
                  <a:pt x="580538" y="208313"/>
                  <a:pt x="594739" y="203339"/>
                  <a:pt x="594739" y="203339"/>
                </a:cubicBezTo>
                <a:cubicBezTo>
                  <a:pt x="609009" y="204528"/>
                  <a:pt x="623424" y="204553"/>
                  <a:pt x="637548" y="206907"/>
                </a:cubicBezTo>
                <a:cubicBezTo>
                  <a:pt x="644966" y="208143"/>
                  <a:pt x="651817" y="211663"/>
                  <a:pt x="658952" y="214041"/>
                </a:cubicBezTo>
                <a:cubicBezTo>
                  <a:pt x="662519" y="215230"/>
                  <a:pt x="666525" y="215523"/>
                  <a:pt x="669654" y="217609"/>
                </a:cubicBezTo>
                <a:cubicBezTo>
                  <a:pt x="683485" y="226829"/>
                  <a:pt x="676289" y="223387"/>
                  <a:pt x="691058" y="228311"/>
                </a:cubicBezTo>
                <a:cubicBezTo>
                  <a:pt x="694625" y="231878"/>
                  <a:pt x="697884" y="235783"/>
                  <a:pt x="701760" y="239013"/>
                </a:cubicBezTo>
                <a:cubicBezTo>
                  <a:pt x="705054" y="241758"/>
                  <a:pt x="709784" y="242800"/>
                  <a:pt x="712462" y="246148"/>
                </a:cubicBezTo>
                <a:cubicBezTo>
                  <a:pt x="714811" y="249084"/>
                  <a:pt x="714841" y="253283"/>
                  <a:pt x="716030" y="256850"/>
                </a:cubicBezTo>
                <a:cubicBezTo>
                  <a:pt x="714841" y="277065"/>
                  <a:pt x="714477" y="297346"/>
                  <a:pt x="712462" y="317495"/>
                </a:cubicBezTo>
                <a:cubicBezTo>
                  <a:pt x="712088" y="321237"/>
                  <a:pt x="708583" y="324450"/>
                  <a:pt x="708895" y="328197"/>
                </a:cubicBezTo>
                <a:cubicBezTo>
                  <a:pt x="710966" y="353041"/>
                  <a:pt x="709253" y="358698"/>
                  <a:pt x="726732" y="367438"/>
                </a:cubicBezTo>
                <a:cubicBezTo>
                  <a:pt x="730095" y="369120"/>
                  <a:pt x="733697" y="370590"/>
                  <a:pt x="737434" y="371005"/>
                </a:cubicBezTo>
                <a:cubicBezTo>
                  <a:pt x="755201" y="372979"/>
                  <a:pt x="773107" y="373383"/>
                  <a:pt x="790944" y="374572"/>
                </a:cubicBezTo>
                <a:cubicBezTo>
                  <a:pt x="808576" y="401022"/>
                  <a:pt x="796805" y="397659"/>
                  <a:pt x="823050" y="392409"/>
                </a:cubicBezTo>
                <a:cubicBezTo>
                  <a:pt x="833752" y="385274"/>
                  <a:pt x="848021" y="381707"/>
                  <a:pt x="855156" y="371005"/>
                </a:cubicBezTo>
                <a:lnTo>
                  <a:pt x="876561" y="338899"/>
                </a:lnTo>
                <a:cubicBezTo>
                  <a:pt x="878939" y="335332"/>
                  <a:pt x="880128" y="330575"/>
                  <a:pt x="883695" y="328197"/>
                </a:cubicBezTo>
                <a:lnTo>
                  <a:pt x="915801" y="306793"/>
                </a:lnTo>
                <a:cubicBezTo>
                  <a:pt x="919369" y="304415"/>
                  <a:pt x="922436" y="301014"/>
                  <a:pt x="926504" y="299658"/>
                </a:cubicBezTo>
                <a:lnTo>
                  <a:pt x="937206" y="296091"/>
                </a:lnTo>
                <a:lnTo>
                  <a:pt x="958610" y="281821"/>
                </a:lnTo>
                <a:cubicBezTo>
                  <a:pt x="962177" y="279443"/>
                  <a:pt x="965477" y="276603"/>
                  <a:pt x="969312" y="274686"/>
                </a:cubicBezTo>
                <a:cubicBezTo>
                  <a:pt x="974068" y="272308"/>
                  <a:pt x="979021" y="270288"/>
                  <a:pt x="983581" y="267552"/>
                </a:cubicBezTo>
                <a:cubicBezTo>
                  <a:pt x="1014248" y="249151"/>
                  <a:pt x="994160" y="256890"/>
                  <a:pt x="1015687" y="249715"/>
                </a:cubicBezTo>
                <a:cubicBezTo>
                  <a:pt x="1040221" y="233359"/>
                  <a:pt x="1028957" y="238156"/>
                  <a:pt x="1047794" y="231878"/>
                </a:cubicBezTo>
                <a:cubicBezTo>
                  <a:pt x="1078465" y="211430"/>
                  <a:pt x="1039659" y="235945"/>
                  <a:pt x="1069198" y="221176"/>
                </a:cubicBezTo>
                <a:cubicBezTo>
                  <a:pt x="1073033" y="219259"/>
                  <a:pt x="1075982" y="215782"/>
                  <a:pt x="1079900" y="214041"/>
                </a:cubicBezTo>
                <a:cubicBezTo>
                  <a:pt x="1086772" y="210987"/>
                  <a:pt x="1101304" y="206907"/>
                  <a:pt x="1101304" y="206907"/>
                </a:cubicBezTo>
                <a:cubicBezTo>
                  <a:pt x="1105032" y="204422"/>
                  <a:pt x="1116799" y="195220"/>
                  <a:pt x="1122708" y="196205"/>
                </a:cubicBezTo>
                <a:cubicBezTo>
                  <a:pt x="1126937" y="196910"/>
                  <a:pt x="1129843" y="200961"/>
                  <a:pt x="1133410" y="203339"/>
                </a:cubicBezTo>
                <a:cubicBezTo>
                  <a:pt x="1134599" y="206906"/>
                  <a:pt x="1134629" y="211105"/>
                  <a:pt x="1136978" y="214041"/>
                </a:cubicBezTo>
                <a:cubicBezTo>
                  <a:pt x="1148214" y="228085"/>
                  <a:pt x="1164579" y="219298"/>
                  <a:pt x="1179786" y="217609"/>
                </a:cubicBezTo>
                <a:cubicBezTo>
                  <a:pt x="1194055" y="218798"/>
                  <a:pt x="1208470" y="218822"/>
                  <a:pt x="1222594" y="221176"/>
                </a:cubicBezTo>
                <a:cubicBezTo>
                  <a:pt x="1230012" y="222412"/>
                  <a:pt x="1236863" y="225933"/>
                  <a:pt x="1243998" y="228311"/>
                </a:cubicBezTo>
                <a:lnTo>
                  <a:pt x="1254700" y="231878"/>
                </a:lnTo>
                <a:cubicBezTo>
                  <a:pt x="1281842" y="229790"/>
                  <a:pt x="1300705" y="224967"/>
                  <a:pt x="1326047" y="231878"/>
                </a:cubicBezTo>
                <a:cubicBezTo>
                  <a:pt x="1336361" y="234691"/>
                  <a:pt x="1342173" y="241093"/>
                  <a:pt x="1351019" y="246148"/>
                </a:cubicBezTo>
                <a:cubicBezTo>
                  <a:pt x="1355636" y="248786"/>
                  <a:pt x="1360532" y="250904"/>
                  <a:pt x="1365288" y="253282"/>
                </a:cubicBezTo>
                <a:cubicBezTo>
                  <a:pt x="1396554" y="284548"/>
                  <a:pt x="1358292" y="244887"/>
                  <a:pt x="1383125" y="274686"/>
                </a:cubicBezTo>
                <a:cubicBezTo>
                  <a:pt x="1386355" y="278562"/>
                  <a:pt x="1390597" y="281512"/>
                  <a:pt x="1393827" y="285388"/>
                </a:cubicBezTo>
                <a:cubicBezTo>
                  <a:pt x="1396572" y="288682"/>
                  <a:pt x="1398217" y="292797"/>
                  <a:pt x="1400962" y="296091"/>
                </a:cubicBezTo>
                <a:cubicBezTo>
                  <a:pt x="1423856" y="323565"/>
                  <a:pt x="1401080" y="290918"/>
                  <a:pt x="1418799" y="317495"/>
                </a:cubicBezTo>
                <a:cubicBezTo>
                  <a:pt x="1425067" y="336302"/>
                  <a:pt x="1418223" y="321085"/>
                  <a:pt x="1433068" y="338899"/>
                </a:cubicBezTo>
                <a:cubicBezTo>
                  <a:pt x="1435813" y="342193"/>
                  <a:pt x="1437458" y="346307"/>
                  <a:pt x="1440203" y="349601"/>
                </a:cubicBezTo>
                <a:cubicBezTo>
                  <a:pt x="1443433" y="353477"/>
                  <a:pt x="1447675" y="356427"/>
                  <a:pt x="1450905" y="360303"/>
                </a:cubicBezTo>
                <a:cubicBezTo>
                  <a:pt x="1453650" y="363597"/>
                  <a:pt x="1455250" y="367750"/>
                  <a:pt x="1458040" y="371005"/>
                </a:cubicBezTo>
                <a:cubicBezTo>
                  <a:pt x="1462418" y="376112"/>
                  <a:pt x="1468273" y="379893"/>
                  <a:pt x="1472309" y="385274"/>
                </a:cubicBezTo>
                <a:cubicBezTo>
                  <a:pt x="1477600" y="392328"/>
                  <a:pt x="1480256" y="401979"/>
                  <a:pt x="1483011" y="410246"/>
                </a:cubicBezTo>
                <a:cubicBezTo>
                  <a:pt x="1480619" y="424597"/>
                  <a:pt x="1482342" y="432319"/>
                  <a:pt x="1472309" y="442352"/>
                </a:cubicBezTo>
                <a:cubicBezTo>
                  <a:pt x="1468105" y="446556"/>
                  <a:pt x="1462554" y="449185"/>
                  <a:pt x="1458040" y="453054"/>
                </a:cubicBezTo>
                <a:cubicBezTo>
                  <a:pt x="1452009" y="458223"/>
                  <a:pt x="1443590" y="466837"/>
                  <a:pt x="1440203" y="474458"/>
                </a:cubicBezTo>
                <a:cubicBezTo>
                  <a:pt x="1437148" y="481331"/>
                  <a:pt x="1435446" y="488728"/>
                  <a:pt x="1433068" y="495863"/>
                </a:cubicBezTo>
                <a:lnTo>
                  <a:pt x="1429501" y="506565"/>
                </a:lnTo>
                <a:cubicBezTo>
                  <a:pt x="1434257" y="510132"/>
                  <a:pt x="1437845" y="516773"/>
                  <a:pt x="1443770" y="517267"/>
                </a:cubicBezTo>
                <a:cubicBezTo>
                  <a:pt x="1453542" y="518081"/>
                  <a:pt x="1472309" y="510132"/>
                  <a:pt x="1472309" y="510132"/>
                </a:cubicBezTo>
                <a:cubicBezTo>
                  <a:pt x="1474687" y="514888"/>
                  <a:pt x="1479444" y="519083"/>
                  <a:pt x="1479444" y="524401"/>
                </a:cubicBezTo>
                <a:cubicBezTo>
                  <a:pt x="1479444" y="530805"/>
                  <a:pt x="1474910" y="536386"/>
                  <a:pt x="1472309" y="542238"/>
                </a:cubicBezTo>
                <a:cubicBezTo>
                  <a:pt x="1464600" y="559583"/>
                  <a:pt x="1458553" y="569245"/>
                  <a:pt x="1440203" y="581479"/>
                </a:cubicBezTo>
                <a:cubicBezTo>
                  <a:pt x="1436636" y="583857"/>
                  <a:pt x="1432705" y="585766"/>
                  <a:pt x="1429501" y="588614"/>
                </a:cubicBezTo>
                <a:cubicBezTo>
                  <a:pt x="1410295" y="605686"/>
                  <a:pt x="1410379" y="606976"/>
                  <a:pt x="1397395" y="624287"/>
                </a:cubicBezTo>
                <a:cubicBezTo>
                  <a:pt x="1396206" y="627854"/>
                  <a:pt x="1395308" y="631533"/>
                  <a:pt x="1393827" y="634989"/>
                </a:cubicBezTo>
                <a:cubicBezTo>
                  <a:pt x="1391732" y="639877"/>
                  <a:pt x="1388560" y="644280"/>
                  <a:pt x="1386693" y="649259"/>
                </a:cubicBezTo>
                <a:cubicBezTo>
                  <a:pt x="1384972" y="653850"/>
                  <a:pt x="1385116" y="659048"/>
                  <a:pt x="1383125" y="663528"/>
                </a:cubicBezTo>
                <a:cubicBezTo>
                  <a:pt x="1380309" y="669864"/>
                  <a:pt x="1376269" y="675596"/>
                  <a:pt x="1372423" y="681365"/>
                </a:cubicBezTo>
                <a:cubicBezTo>
                  <a:pt x="1365871" y="691193"/>
                  <a:pt x="1359834" y="698623"/>
                  <a:pt x="1351019" y="706337"/>
                </a:cubicBezTo>
                <a:cubicBezTo>
                  <a:pt x="1345289" y="711351"/>
                  <a:pt x="1339639" y="716571"/>
                  <a:pt x="1333182" y="720606"/>
                </a:cubicBezTo>
                <a:cubicBezTo>
                  <a:pt x="1329993" y="722599"/>
                  <a:pt x="1326047" y="722984"/>
                  <a:pt x="1322480" y="724173"/>
                </a:cubicBezTo>
                <a:cubicBezTo>
                  <a:pt x="1301911" y="737886"/>
                  <a:pt x="1321755" y="726012"/>
                  <a:pt x="1301076" y="734875"/>
                </a:cubicBezTo>
                <a:cubicBezTo>
                  <a:pt x="1288406" y="740305"/>
                  <a:pt x="1286850" y="741981"/>
                  <a:pt x="1276104" y="749145"/>
                </a:cubicBezTo>
                <a:cubicBezTo>
                  <a:pt x="1273726" y="752712"/>
                  <a:pt x="1271715" y="756553"/>
                  <a:pt x="1268970" y="759847"/>
                </a:cubicBezTo>
                <a:cubicBezTo>
                  <a:pt x="1265740" y="763723"/>
                  <a:pt x="1259132" y="765579"/>
                  <a:pt x="1258268" y="770549"/>
                </a:cubicBezTo>
                <a:cubicBezTo>
                  <a:pt x="1254188" y="794009"/>
                  <a:pt x="1257780" y="818284"/>
                  <a:pt x="1254700" y="841896"/>
                </a:cubicBezTo>
                <a:cubicBezTo>
                  <a:pt x="1253374" y="852059"/>
                  <a:pt x="1242946" y="854327"/>
                  <a:pt x="1236864" y="859733"/>
                </a:cubicBezTo>
                <a:cubicBezTo>
                  <a:pt x="1229322" y="866436"/>
                  <a:pt x="1222594" y="874002"/>
                  <a:pt x="1215459" y="881137"/>
                </a:cubicBezTo>
                <a:cubicBezTo>
                  <a:pt x="1211892" y="884704"/>
                  <a:pt x="1207555" y="887641"/>
                  <a:pt x="1204757" y="891839"/>
                </a:cubicBezTo>
                <a:cubicBezTo>
                  <a:pt x="1202379" y="895406"/>
                  <a:pt x="1199364" y="898623"/>
                  <a:pt x="1197623" y="902541"/>
                </a:cubicBezTo>
                <a:cubicBezTo>
                  <a:pt x="1194569" y="909413"/>
                  <a:pt x="1192866" y="916810"/>
                  <a:pt x="1190488" y="923945"/>
                </a:cubicBezTo>
                <a:cubicBezTo>
                  <a:pt x="1184116" y="943061"/>
                  <a:pt x="1189090" y="926668"/>
                  <a:pt x="1183353" y="952484"/>
                </a:cubicBezTo>
                <a:cubicBezTo>
                  <a:pt x="1182289" y="957270"/>
                  <a:pt x="1180850" y="961968"/>
                  <a:pt x="1179786" y="966754"/>
                </a:cubicBezTo>
                <a:cubicBezTo>
                  <a:pt x="1178159" y="974075"/>
                  <a:pt x="1176474" y="987646"/>
                  <a:pt x="1172651" y="995292"/>
                </a:cubicBezTo>
                <a:cubicBezTo>
                  <a:pt x="1170734" y="999127"/>
                  <a:pt x="1167894" y="1002427"/>
                  <a:pt x="1165516" y="1005995"/>
                </a:cubicBezTo>
                <a:cubicBezTo>
                  <a:pt x="1164327" y="1009562"/>
                  <a:pt x="1163631" y="1013334"/>
                  <a:pt x="1161949" y="1016697"/>
                </a:cubicBezTo>
                <a:cubicBezTo>
                  <a:pt x="1158202" y="1024191"/>
                  <a:pt x="1150566" y="1033081"/>
                  <a:pt x="1144112" y="1038101"/>
                </a:cubicBezTo>
                <a:cubicBezTo>
                  <a:pt x="1137343" y="1043365"/>
                  <a:pt x="1128771" y="1046307"/>
                  <a:pt x="1122708" y="1052370"/>
                </a:cubicBezTo>
                <a:lnTo>
                  <a:pt x="1090602" y="1084476"/>
                </a:lnTo>
                <a:cubicBezTo>
                  <a:pt x="1082712" y="1092366"/>
                  <a:pt x="1079131" y="1097346"/>
                  <a:pt x="1069198" y="1102313"/>
                </a:cubicBezTo>
                <a:cubicBezTo>
                  <a:pt x="1065835" y="1103995"/>
                  <a:pt x="1062063" y="1104692"/>
                  <a:pt x="1058496" y="1105881"/>
                </a:cubicBezTo>
                <a:cubicBezTo>
                  <a:pt x="1049927" y="1103739"/>
                  <a:pt x="1039683" y="1102877"/>
                  <a:pt x="1033524" y="1095178"/>
                </a:cubicBezTo>
                <a:cubicBezTo>
                  <a:pt x="1031175" y="1092242"/>
                  <a:pt x="1031639" y="1087839"/>
                  <a:pt x="1029957" y="1084476"/>
                </a:cubicBezTo>
                <a:cubicBezTo>
                  <a:pt x="1024012" y="1072585"/>
                  <a:pt x="1022822" y="1073774"/>
                  <a:pt x="1012120" y="1066640"/>
                </a:cubicBezTo>
                <a:cubicBezTo>
                  <a:pt x="1006174" y="1067829"/>
                  <a:pt x="999398" y="1066952"/>
                  <a:pt x="994283" y="1070207"/>
                </a:cubicBezTo>
                <a:cubicBezTo>
                  <a:pt x="985770" y="1075624"/>
                  <a:pt x="980014" y="1084476"/>
                  <a:pt x="972879" y="1091611"/>
                </a:cubicBezTo>
                <a:cubicBezTo>
                  <a:pt x="969312" y="1095178"/>
                  <a:pt x="966963" y="1100717"/>
                  <a:pt x="962177" y="1102313"/>
                </a:cubicBezTo>
                <a:lnTo>
                  <a:pt x="951475" y="1105881"/>
                </a:lnTo>
                <a:cubicBezTo>
                  <a:pt x="931023" y="1075201"/>
                  <a:pt x="955546" y="1114021"/>
                  <a:pt x="940773" y="1084476"/>
                </a:cubicBezTo>
                <a:cubicBezTo>
                  <a:pt x="938856" y="1080641"/>
                  <a:pt x="936016" y="1077341"/>
                  <a:pt x="933638" y="1073774"/>
                </a:cubicBezTo>
                <a:cubicBezTo>
                  <a:pt x="932449" y="1069018"/>
                  <a:pt x="932002" y="1064011"/>
                  <a:pt x="930071" y="1059505"/>
                </a:cubicBezTo>
                <a:cubicBezTo>
                  <a:pt x="925382" y="1048565"/>
                  <a:pt x="919796" y="1047175"/>
                  <a:pt x="912234" y="1038101"/>
                </a:cubicBezTo>
                <a:cubicBezTo>
                  <a:pt x="909489" y="1034807"/>
                  <a:pt x="908131" y="1030431"/>
                  <a:pt x="905099" y="1027399"/>
                </a:cubicBezTo>
                <a:cubicBezTo>
                  <a:pt x="890579" y="1012879"/>
                  <a:pt x="894185" y="1027256"/>
                  <a:pt x="872993" y="1013129"/>
                </a:cubicBezTo>
                <a:cubicBezTo>
                  <a:pt x="869426" y="1010751"/>
                  <a:pt x="866232" y="1007684"/>
                  <a:pt x="862291" y="1005995"/>
                </a:cubicBezTo>
                <a:cubicBezTo>
                  <a:pt x="857785" y="1004064"/>
                  <a:pt x="852736" y="1003774"/>
                  <a:pt x="848022" y="1002427"/>
                </a:cubicBezTo>
                <a:cubicBezTo>
                  <a:pt x="844406" y="1001394"/>
                  <a:pt x="840936" y="999893"/>
                  <a:pt x="837320" y="998860"/>
                </a:cubicBezTo>
                <a:cubicBezTo>
                  <a:pt x="805964" y="989901"/>
                  <a:pt x="838007" y="1000277"/>
                  <a:pt x="812348" y="991725"/>
                </a:cubicBezTo>
                <a:cubicBezTo>
                  <a:pt x="795387" y="980417"/>
                  <a:pt x="805716" y="985947"/>
                  <a:pt x="780242" y="977456"/>
                </a:cubicBezTo>
                <a:lnTo>
                  <a:pt x="769540" y="973888"/>
                </a:lnTo>
                <a:cubicBezTo>
                  <a:pt x="760838" y="976789"/>
                  <a:pt x="755050" y="977676"/>
                  <a:pt x="748136" y="984590"/>
                </a:cubicBezTo>
                <a:cubicBezTo>
                  <a:pt x="745104" y="987622"/>
                  <a:pt x="743746" y="991998"/>
                  <a:pt x="741001" y="995292"/>
                </a:cubicBezTo>
                <a:cubicBezTo>
                  <a:pt x="737771" y="999168"/>
                  <a:pt x="733866" y="1002427"/>
                  <a:pt x="730299" y="1005995"/>
                </a:cubicBezTo>
                <a:lnTo>
                  <a:pt x="719597" y="1038101"/>
                </a:lnTo>
                <a:lnTo>
                  <a:pt x="712462" y="1059505"/>
                </a:lnTo>
                <a:cubicBezTo>
                  <a:pt x="710084" y="1064261"/>
                  <a:pt x="707965" y="1069157"/>
                  <a:pt x="705327" y="1073774"/>
                </a:cubicBezTo>
                <a:cubicBezTo>
                  <a:pt x="703200" y="1077496"/>
                  <a:pt x="700110" y="1080641"/>
                  <a:pt x="698193" y="1084476"/>
                </a:cubicBezTo>
                <a:cubicBezTo>
                  <a:pt x="696511" y="1087839"/>
                  <a:pt x="696451" y="1091891"/>
                  <a:pt x="694625" y="1095178"/>
                </a:cubicBezTo>
                <a:cubicBezTo>
                  <a:pt x="690461" y="1102674"/>
                  <a:pt x="685112" y="1109448"/>
                  <a:pt x="680356" y="1116583"/>
                </a:cubicBezTo>
                <a:lnTo>
                  <a:pt x="673221" y="1127285"/>
                </a:lnTo>
                <a:cubicBezTo>
                  <a:pt x="670843" y="1130852"/>
                  <a:pt x="669654" y="1135609"/>
                  <a:pt x="666087" y="1137987"/>
                </a:cubicBezTo>
                <a:lnTo>
                  <a:pt x="655384" y="1145121"/>
                </a:lnTo>
                <a:cubicBezTo>
                  <a:pt x="654195" y="1141554"/>
                  <a:pt x="653499" y="1137782"/>
                  <a:pt x="651817" y="1134419"/>
                </a:cubicBezTo>
                <a:cubicBezTo>
                  <a:pt x="649900" y="1130584"/>
                  <a:pt x="646371" y="1127658"/>
                  <a:pt x="644682" y="1123717"/>
                </a:cubicBezTo>
                <a:cubicBezTo>
                  <a:pt x="635467" y="1102217"/>
                  <a:pt x="649224" y="1114854"/>
                  <a:pt x="630413" y="1102313"/>
                </a:cubicBezTo>
                <a:cubicBezTo>
                  <a:pt x="622089" y="1103502"/>
                  <a:pt x="613735" y="1104499"/>
                  <a:pt x="605441" y="1105881"/>
                </a:cubicBezTo>
                <a:cubicBezTo>
                  <a:pt x="596619" y="1107351"/>
                  <a:pt x="582310" y="1110451"/>
                  <a:pt x="573335" y="1113015"/>
                </a:cubicBezTo>
                <a:cubicBezTo>
                  <a:pt x="569719" y="1114048"/>
                  <a:pt x="566200" y="1115394"/>
                  <a:pt x="562633" y="1116583"/>
                </a:cubicBezTo>
                <a:cubicBezTo>
                  <a:pt x="559066" y="1120150"/>
                  <a:pt x="556129" y="1124487"/>
                  <a:pt x="551931" y="1127285"/>
                </a:cubicBezTo>
                <a:cubicBezTo>
                  <a:pt x="548861" y="1129332"/>
                  <a:pt x="528862" y="1133943"/>
                  <a:pt x="526960" y="1134419"/>
                </a:cubicBezTo>
                <a:cubicBezTo>
                  <a:pt x="519825" y="1139176"/>
                  <a:pt x="513691" y="1145977"/>
                  <a:pt x="505556" y="1148689"/>
                </a:cubicBezTo>
                <a:cubicBezTo>
                  <a:pt x="479500" y="1157374"/>
                  <a:pt x="491447" y="1154000"/>
                  <a:pt x="469882" y="1159391"/>
                </a:cubicBezTo>
                <a:cubicBezTo>
                  <a:pt x="439336" y="1157594"/>
                  <a:pt x="410549" y="1157231"/>
                  <a:pt x="380698" y="1152256"/>
                </a:cubicBezTo>
                <a:cubicBezTo>
                  <a:pt x="375862" y="1151450"/>
                  <a:pt x="371185" y="1149878"/>
                  <a:pt x="366429" y="1148689"/>
                </a:cubicBezTo>
                <a:cubicBezTo>
                  <a:pt x="353292" y="1128984"/>
                  <a:pt x="357120" y="1139631"/>
                  <a:pt x="362861" y="1102313"/>
                </a:cubicBezTo>
                <a:cubicBezTo>
                  <a:pt x="363433" y="1098596"/>
                  <a:pt x="364080" y="1094547"/>
                  <a:pt x="366429" y="1091611"/>
                </a:cubicBezTo>
                <a:cubicBezTo>
                  <a:pt x="369107" y="1088263"/>
                  <a:pt x="373564" y="1086854"/>
                  <a:pt x="377131" y="1084476"/>
                </a:cubicBezTo>
                <a:lnTo>
                  <a:pt x="387833" y="1052370"/>
                </a:lnTo>
                <a:lnTo>
                  <a:pt x="391400" y="1041668"/>
                </a:lnTo>
                <a:cubicBezTo>
                  <a:pt x="382434" y="1014768"/>
                  <a:pt x="394529" y="1047925"/>
                  <a:pt x="380698" y="1020264"/>
                </a:cubicBezTo>
                <a:cubicBezTo>
                  <a:pt x="379016" y="1016901"/>
                  <a:pt x="380191" y="1011748"/>
                  <a:pt x="377131" y="1009562"/>
                </a:cubicBezTo>
                <a:cubicBezTo>
                  <a:pt x="371011" y="1005191"/>
                  <a:pt x="362454" y="1005790"/>
                  <a:pt x="355727" y="1002427"/>
                </a:cubicBezTo>
                <a:cubicBezTo>
                  <a:pt x="347007" y="998067"/>
                  <a:pt x="338316" y="994459"/>
                  <a:pt x="330755" y="988158"/>
                </a:cubicBezTo>
                <a:cubicBezTo>
                  <a:pt x="326879" y="984928"/>
                  <a:pt x="323620" y="981023"/>
                  <a:pt x="320053" y="977456"/>
                </a:cubicBezTo>
                <a:cubicBezTo>
                  <a:pt x="318864" y="973889"/>
                  <a:pt x="318168" y="970117"/>
                  <a:pt x="316486" y="966754"/>
                </a:cubicBezTo>
                <a:cubicBezTo>
                  <a:pt x="314569" y="962919"/>
                  <a:pt x="310856" y="960066"/>
                  <a:pt x="309351" y="956052"/>
                </a:cubicBezTo>
                <a:cubicBezTo>
                  <a:pt x="308749" y="954447"/>
                  <a:pt x="305406" y="931614"/>
                  <a:pt x="302216" y="927513"/>
                </a:cubicBezTo>
                <a:cubicBezTo>
                  <a:pt x="296021" y="919549"/>
                  <a:pt x="286409" y="914504"/>
                  <a:pt x="280812" y="906109"/>
                </a:cubicBezTo>
                <a:cubicBezTo>
                  <a:pt x="278434" y="902541"/>
                  <a:pt x="276526" y="898611"/>
                  <a:pt x="273677" y="895406"/>
                </a:cubicBezTo>
                <a:cubicBezTo>
                  <a:pt x="255906" y="875413"/>
                  <a:pt x="257837" y="877711"/>
                  <a:pt x="241571" y="866868"/>
                </a:cubicBezTo>
                <a:cubicBezTo>
                  <a:pt x="236815" y="869246"/>
                  <a:pt x="231556" y="870811"/>
                  <a:pt x="227302" y="874002"/>
                </a:cubicBezTo>
                <a:cubicBezTo>
                  <a:pt x="200216" y="894316"/>
                  <a:pt x="225092" y="884253"/>
                  <a:pt x="202330" y="891839"/>
                </a:cubicBezTo>
                <a:cubicBezTo>
                  <a:pt x="197574" y="890650"/>
                  <a:pt x="192318" y="890704"/>
                  <a:pt x="188061" y="888272"/>
                </a:cubicBezTo>
                <a:cubicBezTo>
                  <a:pt x="164288" y="874688"/>
                  <a:pt x="188689" y="881641"/>
                  <a:pt x="170224" y="866868"/>
                </a:cubicBezTo>
                <a:cubicBezTo>
                  <a:pt x="167288" y="864519"/>
                  <a:pt x="163089" y="864489"/>
                  <a:pt x="159522" y="863300"/>
                </a:cubicBezTo>
                <a:cubicBezTo>
                  <a:pt x="151198" y="864489"/>
                  <a:pt x="142823" y="865364"/>
                  <a:pt x="134550" y="866868"/>
                </a:cubicBezTo>
                <a:cubicBezTo>
                  <a:pt x="129726" y="867745"/>
                  <a:pt x="125184" y="870435"/>
                  <a:pt x="120281" y="870435"/>
                </a:cubicBezTo>
                <a:cubicBezTo>
                  <a:pt x="111281" y="870435"/>
                  <a:pt x="74265" y="864881"/>
                  <a:pt x="63203" y="863300"/>
                </a:cubicBezTo>
                <a:cubicBezTo>
                  <a:pt x="33949" y="804788"/>
                  <a:pt x="59055" y="860060"/>
                  <a:pt x="52501" y="702769"/>
                </a:cubicBezTo>
                <a:cubicBezTo>
                  <a:pt x="52099" y="693117"/>
                  <a:pt x="47811" y="665414"/>
                  <a:pt x="41799" y="656394"/>
                </a:cubicBezTo>
                <a:cubicBezTo>
                  <a:pt x="39421" y="652826"/>
                  <a:pt x="36582" y="649526"/>
                  <a:pt x="34665" y="645691"/>
                </a:cubicBezTo>
                <a:cubicBezTo>
                  <a:pt x="32983" y="642328"/>
                  <a:pt x="32578" y="638445"/>
                  <a:pt x="31097" y="634989"/>
                </a:cubicBezTo>
                <a:cubicBezTo>
                  <a:pt x="29002" y="630101"/>
                  <a:pt x="25937" y="625657"/>
                  <a:pt x="23962" y="620720"/>
                </a:cubicBezTo>
                <a:cubicBezTo>
                  <a:pt x="18175" y="606252"/>
                  <a:pt x="16763" y="599057"/>
                  <a:pt x="13260" y="585046"/>
                </a:cubicBezTo>
                <a:cubicBezTo>
                  <a:pt x="14449" y="570777"/>
                  <a:pt x="14020" y="556279"/>
                  <a:pt x="16828" y="542238"/>
                </a:cubicBezTo>
                <a:cubicBezTo>
                  <a:pt x="17669" y="538034"/>
                  <a:pt x="22045" y="535371"/>
                  <a:pt x="23962" y="531536"/>
                </a:cubicBezTo>
                <a:cubicBezTo>
                  <a:pt x="25644" y="528173"/>
                  <a:pt x="26341" y="524401"/>
                  <a:pt x="27530" y="520834"/>
                </a:cubicBezTo>
                <a:cubicBezTo>
                  <a:pt x="27158" y="519345"/>
                  <a:pt x="22362" y="498617"/>
                  <a:pt x="20395" y="495863"/>
                </a:cubicBezTo>
                <a:cubicBezTo>
                  <a:pt x="16485" y="490389"/>
                  <a:pt x="10882" y="486350"/>
                  <a:pt x="6126" y="481593"/>
                </a:cubicBezTo>
                <a:cubicBezTo>
                  <a:pt x="186" y="463776"/>
                  <a:pt x="-4006" y="455967"/>
                  <a:pt x="6126" y="431650"/>
                </a:cubicBezTo>
                <a:cubicBezTo>
                  <a:pt x="8012" y="427124"/>
                  <a:pt x="15639" y="429272"/>
                  <a:pt x="20395" y="428083"/>
                </a:cubicBezTo>
                <a:cubicBezTo>
                  <a:pt x="22773" y="424516"/>
                  <a:pt x="26998" y="421635"/>
                  <a:pt x="27530" y="417381"/>
                </a:cubicBezTo>
                <a:cubicBezTo>
                  <a:pt x="29594" y="400865"/>
                  <a:pt x="22748" y="400682"/>
                  <a:pt x="16828" y="388842"/>
                </a:cubicBezTo>
                <a:cubicBezTo>
                  <a:pt x="2059" y="359304"/>
                  <a:pt x="26570" y="398108"/>
                  <a:pt x="6126" y="367438"/>
                </a:cubicBezTo>
                <a:cubicBezTo>
                  <a:pt x="7315" y="357925"/>
                  <a:pt x="5800" y="347660"/>
                  <a:pt x="9693" y="338899"/>
                </a:cubicBezTo>
                <a:cubicBezTo>
                  <a:pt x="11220" y="335463"/>
                  <a:pt x="16747" y="336243"/>
                  <a:pt x="20395" y="335331"/>
                </a:cubicBezTo>
                <a:lnTo>
                  <a:pt x="48934" y="328197"/>
                </a:lnTo>
                <a:cubicBezTo>
                  <a:pt x="52501" y="324630"/>
                  <a:pt x="56838" y="321693"/>
                  <a:pt x="59636" y="317495"/>
                </a:cubicBezTo>
                <a:cubicBezTo>
                  <a:pt x="64392" y="310361"/>
                  <a:pt x="64392" y="303225"/>
                  <a:pt x="59636" y="296091"/>
                </a:cubicBezTo>
                <a:cubicBezTo>
                  <a:pt x="56838" y="291893"/>
                  <a:pt x="52501" y="288956"/>
                  <a:pt x="48934" y="285388"/>
                </a:cubicBezTo>
                <a:lnTo>
                  <a:pt x="41799" y="281821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7f7f7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92" name="CustomShape 25"/>
          <p:cNvSpPr/>
          <p:nvPr/>
        </p:nvSpPr>
        <p:spPr>
          <a:xfrm>
            <a:off x="7887600" y="3989880"/>
            <a:ext cx="1471320" cy="1193040"/>
          </a:xfrm>
          <a:custGeom>
            <a:avLst/>
            <a:gdLst/>
            <a:ahLst/>
            <a:rect l="l" t="t" r="r" b="b"/>
            <a:pathLst>
              <a:path w="1305317" h="1091612">
                <a:moveTo>
                  <a:pt x="502662" y="310360"/>
                </a:moveTo>
                <a:cubicBezTo>
                  <a:pt x="504446" y="308576"/>
                  <a:pt x="512896" y="298980"/>
                  <a:pt x="516931" y="292524"/>
                </a:cubicBezTo>
                <a:cubicBezTo>
                  <a:pt x="526438" y="277313"/>
                  <a:pt x="510467" y="270895"/>
                  <a:pt x="541903" y="260417"/>
                </a:cubicBezTo>
                <a:lnTo>
                  <a:pt x="563307" y="253283"/>
                </a:lnTo>
                <a:cubicBezTo>
                  <a:pt x="570442" y="248526"/>
                  <a:pt x="578648" y="245076"/>
                  <a:pt x="584711" y="239013"/>
                </a:cubicBezTo>
                <a:cubicBezTo>
                  <a:pt x="588278" y="235446"/>
                  <a:pt x="592183" y="232187"/>
                  <a:pt x="595413" y="228311"/>
                </a:cubicBezTo>
                <a:cubicBezTo>
                  <a:pt x="600683" y="221987"/>
                  <a:pt x="606602" y="210527"/>
                  <a:pt x="609682" y="203340"/>
                </a:cubicBezTo>
                <a:cubicBezTo>
                  <a:pt x="613352" y="194777"/>
                  <a:pt x="614227" y="187433"/>
                  <a:pt x="616817" y="178368"/>
                </a:cubicBezTo>
                <a:cubicBezTo>
                  <a:pt x="617850" y="174752"/>
                  <a:pt x="617978" y="170555"/>
                  <a:pt x="620385" y="167666"/>
                </a:cubicBezTo>
                <a:cubicBezTo>
                  <a:pt x="624191" y="163099"/>
                  <a:pt x="629492" y="159914"/>
                  <a:pt x="634654" y="156964"/>
                </a:cubicBezTo>
                <a:cubicBezTo>
                  <a:pt x="637969" y="155070"/>
                  <a:pt x="657405" y="150107"/>
                  <a:pt x="659625" y="149829"/>
                </a:cubicBezTo>
                <a:cubicBezTo>
                  <a:pt x="683342" y="146864"/>
                  <a:pt x="730973" y="142695"/>
                  <a:pt x="730973" y="142695"/>
                </a:cubicBezTo>
                <a:cubicBezTo>
                  <a:pt x="732872" y="142220"/>
                  <a:pt x="752876" y="137605"/>
                  <a:pt x="755944" y="135560"/>
                </a:cubicBezTo>
                <a:cubicBezTo>
                  <a:pt x="760142" y="132762"/>
                  <a:pt x="763079" y="128425"/>
                  <a:pt x="766646" y="124858"/>
                </a:cubicBezTo>
                <a:cubicBezTo>
                  <a:pt x="765457" y="114156"/>
                  <a:pt x="766759" y="102872"/>
                  <a:pt x="763079" y="92752"/>
                </a:cubicBezTo>
                <a:cubicBezTo>
                  <a:pt x="761614" y="88723"/>
                  <a:pt x="755200" y="88844"/>
                  <a:pt x="752377" y="85617"/>
                </a:cubicBezTo>
                <a:cubicBezTo>
                  <a:pt x="746730" y="79164"/>
                  <a:pt x="742864" y="71348"/>
                  <a:pt x="738107" y="64213"/>
                </a:cubicBezTo>
                <a:cubicBezTo>
                  <a:pt x="728888" y="50385"/>
                  <a:pt x="732328" y="57576"/>
                  <a:pt x="727405" y="42809"/>
                </a:cubicBezTo>
                <a:cubicBezTo>
                  <a:pt x="728594" y="33296"/>
                  <a:pt x="727412" y="23171"/>
                  <a:pt x="730973" y="14270"/>
                </a:cubicBezTo>
                <a:cubicBezTo>
                  <a:pt x="732565" y="10289"/>
                  <a:pt x="737757" y="8876"/>
                  <a:pt x="741675" y="7135"/>
                </a:cubicBezTo>
                <a:cubicBezTo>
                  <a:pt x="748547" y="4080"/>
                  <a:pt x="763079" y="0"/>
                  <a:pt x="763079" y="0"/>
                </a:cubicBezTo>
                <a:cubicBezTo>
                  <a:pt x="771295" y="1370"/>
                  <a:pt x="786405" y="2745"/>
                  <a:pt x="795185" y="7135"/>
                </a:cubicBezTo>
                <a:cubicBezTo>
                  <a:pt x="808469" y="13777"/>
                  <a:pt x="804757" y="15112"/>
                  <a:pt x="816589" y="24972"/>
                </a:cubicBezTo>
                <a:cubicBezTo>
                  <a:pt x="819883" y="27717"/>
                  <a:pt x="823724" y="29729"/>
                  <a:pt x="827291" y="32107"/>
                </a:cubicBezTo>
                <a:cubicBezTo>
                  <a:pt x="832048" y="29729"/>
                  <a:pt x="836673" y="27067"/>
                  <a:pt x="841561" y="24972"/>
                </a:cubicBezTo>
                <a:cubicBezTo>
                  <a:pt x="845017" y="23491"/>
                  <a:pt x="849134" y="23490"/>
                  <a:pt x="852263" y="21404"/>
                </a:cubicBezTo>
                <a:cubicBezTo>
                  <a:pt x="856461" y="18605"/>
                  <a:pt x="859398" y="14269"/>
                  <a:pt x="862965" y="10702"/>
                </a:cubicBezTo>
                <a:cubicBezTo>
                  <a:pt x="871289" y="11891"/>
                  <a:pt x="880129" y="11147"/>
                  <a:pt x="887936" y="14270"/>
                </a:cubicBezTo>
                <a:cubicBezTo>
                  <a:pt x="894178" y="16767"/>
                  <a:pt x="902206" y="30324"/>
                  <a:pt x="905773" y="35674"/>
                </a:cubicBezTo>
                <a:cubicBezTo>
                  <a:pt x="908151" y="42809"/>
                  <a:pt x="908736" y="50820"/>
                  <a:pt x="912908" y="57078"/>
                </a:cubicBezTo>
                <a:lnTo>
                  <a:pt x="927177" y="78482"/>
                </a:lnTo>
                <a:cubicBezTo>
                  <a:pt x="930079" y="87187"/>
                  <a:pt x="930963" y="92970"/>
                  <a:pt x="937879" y="99886"/>
                </a:cubicBezTo>
                <a:cubicBezTo>
                  <a:pt x="940911" y="102918"/>
                  <a:pt x="945092" y="104529"/>
                  <a:pt x="948581" y="107021"/>
                </a:cubicBezTo>
                <a:cubicBezTo>
                  <a:pt x="953419" y="110477"/>
                  <a:pt x="957418" y="115308"/>
                  <a:pt x="962851" y="117723"/>
                </a:cubicBezTo>
                <a:cubicBezTo>
                  <a:pt x="968392" y="120185"/>
                  <a:pt x="974838" y="119695"/>
                  <a:pt x="980687" y="121290"/>
                </a:cubicBezTo>
                <a:cubicBezTo>
                  <a:pt x="980721" y="121299"/>
                  <a:pt x="1007426" y="130204"/>
                  <a:pt x="1012794" y="131993"/>
                </a:cubicBezTo>
                <a:lnTo>
                  <a:pt x="1023496" y="135560"/>
                </a:lnTo>
                <a:cubicBezTo>
                  <a:pt x="1027063" y="139127"/>
                  <a:pt x="1031400" y="142064"/>
                  <a:pt x="1034198" y="146262"/>
                </a:cubicBezTo>
                <a:cubicBezTo>
                  <a:pt x="1043064" y="159561"/>
                  <a:pt x="1035141" y="195056"/>
                  <a:pt x="1034198" y="199772"/>
                </a:cubicBezTo>
                <a:cubicBezTo>
                  <a:pt x="1032800" y="206764"/>
                  <a:pt x="1020052" y="216747"/>
                  <a:pt x="1016361" y="221176"/>
                </a:cubicBezTo>
                <a:cubicBezTo>
                  <a:pt x="1013616" y="224470"/>
                  <a:pt x="1011604" y="228311"/>
                  <a:pt x="1009226" y="231879"/>
                </a:cubicBezTo>
                <a:lnTo>
                  <a:pt x="998524" y="263985"/>
                </a:lnTo>
                <a:cubicBezTo>
                  <a:pt x="997335" y="267552"/>
                  <a:pt x="996639" y="271324"/>
                  <a:pt x="994957" y="274687"/>
                </a:cubicBezTo>
                <a:lnTo>
                  <a:pt x="987822" y="288956"/>
                </a:lnTo>
                <a:cubicBezTo>
                  <a:pt x="986633" y="293713"/>
                  <a:pt x="985602" y="298512"/>
                  <a:pt x="984255" y="303226"/>
                </a:cubicBezTo>
                <a:cubicBezTo>
                  <a:pt x="983222" y="306842"/>
                  <a:pt x="981676" y="310300"/>
                  <a:pt x="980687" y="313928"/>
                </a:cubicBezTo>
                <a:cubicBezTo>
                  <a:pt x="978107" y="323388"/>
                  <a:pt x="973553" y="342467"/>
                  <a:pt x="973553" y="342467"/>
                </a:cubicBezTo>
                <a:cubicBezTo>
                  <a:pt x="975063" y="354544"/>
                  <a:pt x="976434" y="380679"/>
                  <a:pt x="984255" y="392410"/>
                </a:cubicBezTo>
                <a:cubicBezTo>
                  <a:pt x="989011" y="399545"/>
                  <a:pt x="991389" y="409058"/>
                  <a:pt x="998524" y="413814"/>
                </a:cubicBezTo>
                <a:lnTo>
                  <a:pt x="1009226" y="420948"/>
                </a:lnTo>
                <a:cubicBezTo>
                  <a:pt x="1011604" y="424515"/>
                  <a:pt x="1013329" y="428618"/>
                  <a:pt x="1016361" y="431650"/>
                </a:cubicBezTo>
                <a:cubicBezTo>
                  <a:pt x="1019393" y="434682"/>
                  <a:pt x="1023769" y="436040"/>
                  <a:pt x="1027063" y="438785"/>
                </a:cubicBezTo>
                <a:cubicBezTo>
                  <a:pt x="1030939" y="442015"/>
                  <a:pt x="1033889" y="446257"/>
                  <a:pt x="1037765" y="449487"/>
                </a:cubicBezTo>
                <a:cubicBezTo>
                  <a:pt x="1041059" y="452232"/>
                  <a:pt x="1045173" y="453877"/>
                  <a:pt x="1048467" y="456622"/>
                </a:cubicBezTo>
                <a:cubicBezTo>
                  <a:pt x="1052343" y="459852"/>
                  <a:pt x="1055187" y="464227"/>
                  <a:pt x="1059169" y="467324"/>
                </a:cubicBezTo>
                <a:cubicBezTo>
                  <a:pt x="1065938" y="472588"/>
                  <a:pt x="1073438" y="476837"/>
                  <a:pt x="1080573" y="481593"/>
                </a:cubicBezTo>
                <a:lnTo>
                  <a:pt x="1091276" y="488728"/>
                </a:lnTo>
                <a:cubicBezTo>
                  <a:pt x="1094843" y="491106"/>
                  <a:pt x="1097911" y="494507"/>
                  <a:pt x="1101978" y="495863"/>
                </a:cubicBezTo>
                <a:lnTo>
                  <a:pt x="1112680" y="499430"/>
                </a:lnTo>
                <a:cubicBezTo>
                  <a:pt x="1131845" y="512207"/>
                  <a:pt x="1128303" y="512558"/>
                  <a:pt x="1144786" y="517267"/>
                </a:cubicBezTo>
                <a:cubicBezTo>
                  <a:pt x="1149500" y="518614"/>
                  <a:pt x="1154299" y="519645"/>
                  <a:pt x="1159055" y="520834"/>
                </a:cubicBezTo>
                <a:cubicBezTo>
                  <a:pt x="1179025" y="518615"/>
                  <a:pt x="1190830" y="518242"/>
                  <a:pt x="1208998" y="513700"/>
                </a:cubicBezTo>
                <a:cubicBezTo>
                  <a:pt x="1226925" y="509218"/>
                  <a:pt x="1212970" y="511714"/>
                  <a:pt x="1230402" y="502998"/>
                </a:cubicBezTo>
                <a:cubicBezTo>
                  <a:pt x="1233765" y="501316"/>
                  <a:pt x="1237741" y="501112"/>
                  <a:pt x="1241104" y="499430"/>
                </a:cubicBezTo>
                <a:cubicBezTo>
                  <a:pt x="1244939" y="497513"/>
                  <a:pt x="1247889" y="494037"/>
                  <a:pt x="1251807" y="492296"/>
                </a:cubicBezTo>
                <a:cubicBezTo>
                  <a:pt x="1258680" y="489242"/>
                  <a:pt x="1273211" y="485161"/>
                  <a:pt x="1273211" y="485161"/>
                </a:cubicBezTo>
                <a:cubicBezTo>
                  <a:pt x="1281535" y="486350"/>
                  <a:pt x="1291545" y="483566"/>
                  <a:pt x="1298182" y="488728"/>
                </a:cubicBezTo>
                <a:cubicBezTo>
                  <a:pt x="1304118" y="493345"/>
                  <a:pt x="1305317" y="510132"/>
                  <a:pt x="1305317" y="510132"/>
                </a:cubicBezTo>
                <a:cubicBezTo>
                  <a:pt x="1304128" y="522023"/>
                  <a:pt x="1305315" y="534399"/>
                  <a:pt x="1301750" y="545806"/>
                </a:cubicBezTo>
                <a:cubicBezTo>
                  <a:pt x="1299192" y="553991"/>
                  <a:pt x="1292237" y="560075"/>
                  <a:pt x="1287480" y="567210"/>
                </a:cubicBezTo>
                <a:cubicBezTo>
                  <a:pt x="1283430" y="573284"/>
                  <a:pt x="1274065" y="587760"/>
                  <a:pt x="1269643" y="592182"/>
                </a:cubicBezTo>
                <a:cubicBezTo>
                  <a:pt x="1266611" y="595214"/>
                  <a:pt x="1262235" y="596571"/>
                  <a:pt x="1258941" y="599316"/>
                </a:cubicBezTo>
                <a:cubicBezTo>
                  <a:pt x="1241889" y="613525"/>
                  <a:pt x="1253857" y="605416"/>
                  <a:pt x="1241104" y="620720"/>
                </a:cubicBezTo>
                <a:cubicBezTo>
                  <a:pt x="1237874" y="624596"/>
                  <a:pt x="1233969" y="627855"/>
                  <a:pt x="1230402" y="631422"/>
                </a:cubicBezTo>
                <a:cubicBezTo>
                  <a:pt x="1229213" y="636179"/>
                  <a:pt x="1227408" y="640823"/>
                  <a:pt x="1226835" y="645692"/>
                </a:cubicBezTo>
                <a:cubicBezTo>
                  <a:pt x="1225024" y="661090"/>
                  <a:pt x="1226125" y="676829"/>
                  <a:pt x="1223268" y="692068"/>
                </a:cubicBezTo>
                <a:cubicBezTo>
                  <a:pt x="1221330" y="702403"/>
                  <a:pt x="1212125" y="704326"/>
                  <a:pt x="1205431" y="709904"/>
                </a:cubicBezTo>
                <a:cubicBezTo>
                  <a:pt x="1201555" y="713134"/>
                  <a:pt x="1198605" y="717376"/>
                  <a:pt x="1194729" y="720606"/>
                </a:cubicBezTo>
                <a:cubicBezTo>
                  <a:pt x="1185508" y="728291"/>
                  <a:pt x="1184052" y="727733"/>
                  <a:pt x="1173325" y="731308"/>
                </a:cubicBezTo>
                <a:cubicBezTo>
                  <a:pt x="1166190" y="736065"/>
                  <a:pt x="1159591" y="741743"/>
                  <a:pt x="1151921" y="745578"/>
                </a:cubicBezTo>
                <a:cubicBezTo>
                  <a:pt x="1147164" y="747956"/>
                  <a:pt x="1141979" y="749622"/>
                  <a:pt x="1137651" y="752713"/>
                </a:cubicBezTo>
                <a:cubicBezTo>
                  <a:pt x="1133546" y="755645"/>
                  <a:pt x="1130825" y="760185"/>
                  <a:pt x="1126949" y="763415"/>
                </a:cubicBezTo>
                <a:cubicBezTo>
                  <a:pt x="1123655" y="766160"/>
                  <a:pt x="1119814" y="768171"/>
                  <a:pt x="1116247" y="770549"/>
                </a:cubicBezTo>
                <a:cubicBezTo>
                  <a:pt x="1100398" y="791682"/>
                  <a:pt x="1108847" y="779867"/>
                  <a:pt x="1091276" y="806223"/>
                </a:cubicBezTo>
                <a:cubicBezTo>
                  <a:pt x="1088898" y="809790"/>
                  <a:pt x="1087708" y="814547"/>
                  <a:pt x="1084141" y="816925"/>
                </a:cubicBezTo>
                <a:cubicBezTo>
                  <a:pt x="1077006" y="821681"/>
                  <a:pt x="1070406" y="827359"/>
                  <a:pt x="1062737" y="831194"/>
                </a:cubicBezTo>
                <a:cubicBezTo>
                  <a:pt x="1057980" y="833572"/>
                  <a:pt x="1053084" y="835690"/>
                  <a:pt x="1048467" y="838329"/>
                </a:cubicBezTo>
                <a:cubicBezTo>
                  <a:pt x="1035565" y="845702"/>
                  <a:pt x="1019946" y="859708"/>
                  <a:pt x="1012794" y="870435"/>
                </a:cubicBezTo>
                <a:cubicBezTo>
                  <a:pt x="1000062" y="889532"/>
                  <a:pt x="1008690" y="878106"/>
                  <a:pt x="984255" y="902542"/>
                </a:cubicBezTo>
                <a:cubicBezTo>
                  <a:pt x="980688" y="906109"/>
                  <a:pt x="976352" y="909046"/>
                  <a:pt x="973553" y="913244"/>
                </a:cubicBezTo>
                <a:cubicBezTo>
                  <a:pt x="971175" y="916811"/>
                  <a:pt x="969645" y="921123"/>
                  <a:pt x="966418" y="923946"/>
                </a:cubicBezTo>
                <a:cubicBezTo>
                  <a:pt x="951322" y="937155"/>
                  <a:pt x="949010" y="936883"/>
                  <a:pt x="934312" y="941783"/>
                </a:cubicBezTo>
                <a:cubicBezTo>
                  <a:pt x="926423" y="949672"/>
                  <a:pt x="921441" y="953255"/>
                  <a:pt x="916475" y="963187"/>
                </a:cubicBezTo>
                <a:cubicBezTo>
                  <a:pt x="914793" y="966550"/>
                  <a:pt x="914014" y="970295"/>
                  <a:pt x="912908" y="973889"/>
                </a:cubicBezTo>
                <a:cubicBezTo>
                  <a:pt x="909257" y="985755"/>
                  <a:pt x="907758" y="998458"/>
                  <a:pt x="902206" y="1009562"/>
                </a:cubicBezTo>
                <a:cubicBezTo>
                  <a:pt x="899439" y="1015095"/>
                  <a:pt x="885868" y="1018576"/>
                  <a:pt x="880802" y="1020264"/>
                </a:cubicBezTo>
                <a:cubicBezTo>
                  <a:pt x="876045" y="1023831"/>
                  <a:pt x="871965" y="1028551"/>
                  <a:pt x="866532" y="1030966"/>
                </a:cubicBezTo>
                <a:cubicBezTo>
                  <a:pt x="860991" y="1033429"/>
                  <a:pt x="854577" y="1033063"/>
                  <a:pt x="848695" y="1034534"/>
                </a:cubicBezTo>
                <a:cubicBezTo>
                  <a:pt x="845047" y="1035446"/>
                  <a:pt x="841609" y="1037068"/>
                  <a:pt x="837993" y="1038101"/>
                </a:cubicBezTo>
                <a:cubicBezTo>
                  <a:pt x="833279" y="1039448"/>
                  <a:pt x="828510" y="1040605"/>
                  <a:pt x="823724" y="1041669"/>
                </a:cubicBezTo>
                <a:cubicBezTo>
                  <a:pt x="817805" y="1042984"/>
                  <a:pt x="811795" y="1043873"/>
                  <a:pt x="805887" y="1045236"/>
                </a:cubicBezTo>
                <a:cubicBezTo>
                  <a:pt x="779741" y="1051270"/>
                  <a:pt x="784334" y="1050042"/>
                  <a:pt x="766646" y="1055938"/>
                </a:cubicBezTo>
                <a:cubicBezTo>
                  <a:pt x="756123" y="1062954"/>
                  <a:pt x="753826" y="1063475"/>
                  <a:pt x="745242" y="1073775"/>
                </a:cubicBezTo>
                <a:cubicBezTo>
                  <a:pt x="730378" y="1091612"/>
                  <a:pt x="747025" y="1078531"/>
                  <a:pt x="727405" y="1091612"/>
                </a:cubicBezTo>
                <a:cubicBezTo>
                  <a:pt x="721518" y="1090958"/>
                  <a:pt x="695054" y="1090286"/>
                  <a:pt x="684597" y="1084477"/>
                </a:cubicBezTo>
                <a:cubicBezTo>
                  <a:pt x="677101" y="1080313"/>
                  <a:pt x="670328" y="1074964"/>
                  <a:pt x="663193" y="1070207"/>
                </a:cubicBezTo>
                <a:cubicBezTo>
                  <a:pt x="659626" y="1067829"/>
                  <a:pt x="656558" y="1064429"/>
                  <a:pt x="652491" y="1063073"/>
                </a:cubicBezTo>
                <a:lnTo>
                  <a:pt x="641789" y="1059505"/>
                </a:lnTo>
                <a:cubicBezTo>
                  <a:pt x="632276" y="1060694"/>
                  <a:pt x="622682" y="1061358"/>
                  <a:pt x="613250" y="1063073"/>
                </a:cubicBezTo>
                <a:cubicBezTo>
                  <a:pt x="609550" y="1063746"/>
                  <a:pt x="606308" y="1066640"/>
                  <a:pt x="602548" y="1066640"/>
                </a:cubicBezTo>
                <a:cubicBezTo>
                  <a:pt x="590597" y="1066640"/>
                  <a:pt x="578765" y="1064262"/>
                  <a:pt x="566874" y="1063073"/>
                </a:cubicBezTo>
                <a:cubicBezTo>
                  <a:pt x="556150" y="1059498"/>
                  <a:pt x="554689" y="1060053"/>
                  <a:pt x="545470" y="1052371"/>
                </a:cubicBezTo>
                <a:cubicBezTo>
                  <a:pt x="541594" y="1049141"/>
                  <a:pt x="538750" y="1044766"/>
                  <a:pt x="534768" y="1041669"/>
                </a:cubicBezTo>
                <a:cubicBezTo>
                  <a:pt x="527999" y="1036404"/>
                  <a:pt x="520499" y="1032156"/>
                  <a:pt x="513364" y="1027399"/>
                </a:cubicBezTo>
                <a:cubicBezTo>
                  <a:pt x="509797" y="1025021"/>
                  <a:pt x="506729" y="1021620"/>
                  <a:pt x="502662" y="1020264"/>
                </a:cubicBezTo>
                <a:lnTo>
                  <a:pt x="481258" y="1013130"/>
                </a:lnTo>
                <a:cubicBezTo>
                  <a:pt x="477691" y="1011941"/>
                  <a:pt x="474204" y="1010474"/>
                  <a:pt x="470556" y="1009562"/>
                </a:cubicBezTo>
                <a:cubicBezTo>
                  <a:pt x="465799" y="1008373"/>
                  <a:pt x="461000" y="1007342"/>
                  <a:pt x="456286" y="1005995"/>
                </a:cubicBezTo>
                <a:cubicBezTo>
                  <a:pt x="452670" y="1004962"/>
                  <a:pt x="449232" y="1003340"/>
                  <a:pt x="445584" y="1002428"/>
                </a:cubicBezTo>
                <a:lnTo>
                  <a:pt x="417045" y="995293"/>
                </a:lnTo>
                <a:cubicBezTo>
                  <a:pt x="413478" y="992915"/>
                  <a:pt x="408615" y="991794"/>
                  <a:pt x="406343" y="988158"/>
                </a:cubicBezTo>
                <a:cubicBezTo>
                  <a:pt x="394571" y="969323"/>
                  <a:pt x="405250" y="969229"/>
                  <a:pt x="392074" y="956052"/>
                </a:cubicBezTo>
                <a:cubicBezTo>
                  <a:pt x="389042" y="953020"/>
                  <a:pt x="385641" y="949317"/>
                  <a:pt x="381372" y="948917"/>
                </a:cubicBezTo>
                <a:cubicBezTo>
                  <a:pt x="347017" y="945696"/>
                  <a:pt x="312403" y="946539"/>
                  <a:pt x="277918" y="945350"/>
                </a:cubicBezTo>
                <a:cubicBezTo>
                  <a:pt x="270022" y="940086"/>
                  <a:pt x="262007" y="935753"/>
                  <a:pt x="256514" y="927513"/>
                </a:cubicBezTo>
                <a:cubicBezTo>
                  <a:pt x="249128" y="916433"/>
                  <a:pt x="257842" y="915732"/>
                  <a:pt x="245812" y="906109"/>
                </a:cubicBezTo>
                <a:cubicBezTo>
                  <a:pt x="242876" y="903760"/>
                  <a:pt x="238677" y="903731"/>
                  <a:pt x="235110" y="902542"/>
                </a:cubicBezTo>
                <a:cubicBezTo>
                  <a:pt x="233673" y="904457"/>
                  <a:pt x="219169" y="923246"/>
                  <a:pt x="217273" y="927513"/>
                </a:cubicBezTo>
                <a:cubicBezTo>
                  <a:pt x="204761" y="955666"/>
                  <a:pt x="218690" y="943217"/>
                  <a:pt x="199436" y="956052"/>
                </a:cubicBezTo>
                <a:cubicBezTo>
                  <a:pt x="193207" y="955273"/>
                  <a:pt x="169778" y="954240"/>
                  <a:pt x="160196" y="948917"/>
                </a:cubicBezTo>
                <a:cubicBezTo>
                  <a:pt x="160179" y="948907"/>
                  <a:pt x="133448" y="931086"/>
                  <a:pt x="128089" y="927513"/>
                </a:cubicBezTo>
                <a:cubicBezTo>
                  <a:pt x="124522" y="925135"/>
                  <a:pt x="121454" y="921734"/>
                  <a:pt x="117387" y="920378"/>
                </a:cubicBezTo>
                <a:cubicBezTo>
                  <a:pt x="107186" y="916978"/>
                  <a:pt x="103616" y="915484"/>
                  <a:pt x="92416" y="913244"/>
                </a:cubicBezTo>
                <a:cubicBezTo>
                  <a:pt x="85323" y="911825"/>
                  <a:pt x="78105" y="911095"/>
                  <a:pt x="71012" y="909676"/>
                </a:cubicBezTo>
                <a:cubicBezTo>
                  <a:pt x="57525" y="906979"/>
                  <a:pt x="49001" y="903528"/>
                  <a:pt x="35338" y="898974"/>
                </a:cubicBezTo>
                <a:lnTo>
                  <a:pt x="24636" y="895407"/>
                </a:lnTo>
                <a:lnTo>
                  <a:pt x="13934" y="891840"/>
                </a:lnTo>
                <a:cubicBezTo>
                  <a:pt x="-1561" y="881510"/>
                  <a:pt x="-4419" y="884213"/>
                  <a:pt x="6799" y="856166"/>
                </a:cubicBezTo>
                <a:cubicBezTo>
                  <a:pt x="8391" y="852185"/>
                  <a:pt x="13583" y="850772"/>
                  <a:pt x="17501" y="849031"/>
                </a:cubicBezTo>
                <a:cubicBezTo>
                  <a:pt x="24373" y="845977"/>
                  <a:pt x="31770" y="844275"/>
                  <a:pt x="38905" y="841897"/>
                </a:cubicBezTo>
                <a:cubicBezTo>
                  <a:pt x="38915" y="841894"/>
                  <a:pt x="60299" y="834765"/>
                  <a:pt x="60310" y="834762"/>
                </a:cubicBezTo>
                <a:lnTo>
                  <a:pt x="74579" y="831194"/>
                </a:lnTo>
                <a:cubicBezTo>
                  <a:pt x="77829" y="824694"/>
                  <a:pt x="83969" y="814098"/>
                  <a:pt x="85281" y="806223"/>
                </a:cubicBezTo>
                <a:cubicBezTo>
                  <a:pt x="87051" y="795602"/>
                  <a:pt x="87078" y="784738"/>
                  <a:pt x="88848" y="774117"/>
                </a:cubicBezTo>
                <a:cubicBezTo>
                  <a:pt x="89466" y="770408"/>
                  <a:pt x="89757" y="766074"/>
                  <a:pt x="92416" y="763415"/>
                </a:cubicBezTo>
                <a:cubicBezTo>
                  <a:pt x="99253" y="756578"/>
                  <a:pt x="112422" y="755273"/>
                  <a:pt x="120955" y="752713"/>
                </a:cubicBezTo>
                <a:cubicBezTo>
                  <a:pt x="128158" y="750552"/>
                  <a:pt x="135224" y="747956"/>
                  <a:pt x="142359" y="745578"/>
                </a:cubicBezTo>
                <a:lnTo>
                  <a:pt x="153061" y="742011"/>
                </a:lnTo>
                <a:cubicBezTo>
                  <a:pt x="160227" y="731261"/>
                  <a:pt x="161898" y="729714"/>
                  <a:pt x="167330" y="717039"/>
                </a:cubicBezTo>
                <a:cubicBezTo>
                  <a:pt x="171330" y="707706"/>
                  <a:pt x="171444" y="702137"/>
                  <a:pt x="174465" y="692068"/>
                </a:cubicBezTo>
                <a:cubicBezTo>
                  <a:pt x="176626" y="684864"/>
                  <a:pt x="179776" y="677959"/>
                  <a:pt x="181600" y="670663"/>
                </a:cubicBezTo>
                <a:cubicBezTo>
                  <a:pt x="186992" y="649095"/>
                  <a:pt x="183615" y="661050"/>
                  <a:pt x="192302" y="634990"/>
                </a:cubicBezTo>
                <a:cubicBezTo>
                  <a:pt x="193491" y="631423"/>
                  <a:pt x="193783" y="627417"/>
                  <a:pt x="195869" y="624288"/>
                </a:cubicBezTo>
                <a:lnTo>
                  <a:pt x="203004" y="613586"/>
                </a:lnTo>
                <a:cubicBezTo>
                  <a:pt x="208413" y="597361"/>
                  <a:pt x="216106" y="584918"/>
                  <a:pt x="206571" y="567210"/>
                </a:cubicBezTo>
                <a:cubicBezTo>
                  <a:pt x="201787" y="558326"/>
                  <a:pt x="190764" y="554201"/>
                  <a:pt x="185167" y="545806"/>
                </a:cubicBezTo>
                <a:lnTo>
                  <a:pt x="170898" y="524402"/>
                </a:lnTo>
                <a:lnTo>
                  <a:pt x="163763" y="513700"/>
                </a:lnTo>
                <a:cubicBezTo>
                  <a:pt x="164952" y="493485"/>
                  <a:pt x="165315" y="473204"/>
                  <a:pt x="167330" y="453055"/>
                </a:cubicBezTo>
                <a:cubicBezTo>
                  <a:pt x="167704" y="449313"/>
                  <a:pt x="167838" y="444539"/>
                  <a:pt x="170898" y="442353"/>
                </a:cubicBezTo>
                <a:cubicBezTo>
                  <a:pt x="177018" y="437982"/>
                  <a:pt x="192302" y="435218"/>
                  <a:pt x="192302" y="435218"/>
                </a:cubicBezTo>
                <a:cubicBezTo>
                  <a:pt x="197250" y="436207"/>
                  <a:pt x="214667" y="438923"/>
                  <a:pt x="220841" y="442353"/>
                </a:cubicBezTo>
                <a:cubicBezTo>
                  <a:pt x="257635" y="462794"/>
                  <a:pt x="228733" y="452119"/>
                  <a:pt x="252947" y="460189"/>
                </a:cubicBezTo>
                <a:cubicBezTo>
                  <a:pt x="256689" y="458942"/>
                  <a:pt x="273093" y="454517"/>
                  <a:pt x="274351" y="449487"/>
                </a:cubicBezTo>
                <a:cubicBezTo>
                  <a:pt x="276105" y="442470"/>
                  <a:pt x="271973" y="435218"/>
                  <a:pt x="270784" y="428083"/>
                </a:cubicBezTo>
                <a:cubicBezTo>
                  <a:pt x="271973" y="423327"/>
                  <a:pt x="271288" y="417642"/>
                  <a:pt x="274351" y="413814"/>
                </a:cubicBezTo>
                <a:cubicBezTo>
                  <a:pt x="276700" y="410878"/>
                  <a:pt x="281293" y="410246"/>
                  <a:pt x="285053" y="410246"/>
                </a:cubicBezTo>
                <a:cubicBezTo>
                  <a:pt x="295821" y="410246"/>
                  <a:pt x="306457" y="412625"/>
                  <a:pt x="317159" y="413814"/>
                </a:cubicBezTo>
                <a:cubicBezTo>
                  <a:pt x="320726" y="416192"/>
                  <a:pt x="324829" y="417917"/>
                  <a:pt x="327861" y="420948"/>
                </a:cubicBezTo>
                <a:cubicBezTo>
                  <a:pt x="330893" y="423980"/>
                  <a:pt x="332943" y="427886"/>
                  <a:pt x="334996" y="431650"/>
                </a:cubicBezTo>
                <a:cubicBezTo>
                  <a:pt x="342906" y="446153"/>
                  <a:pt x="345831" y="461467"/>
                  <a:pt x="359967" y="470891"/>
                </a:cubicBezTo>
                <a:cubicBezTo>
                  <a:pt x="365866" y="474823"/>
                  <a:pt x="389399" y="477540"/>
                  <a:pt x="392074" y="478026"/>
                </a:cubicBezTo>
                <a:cubicBezTo>
                  <a:pt x="408683" y="481046"/>
                  <a:pt x="408908" y="481343"/>
                  <a:pt x="424180" y="485161"/>
                </a:cubicBezTo>
                <a:cubicBezTo>
                  <a:pt x="431315" y="492296"/>
                  <a:pt x="442394" y="496993"/>
                  <a:pt x="445584" y="506565"/>
                </a:cubicBezTo>
                <a:cubicBezTo>
                  <a:pt x="449159" y="517292"/>
                  <a:pt x="448601" y="518748"/>
                  <a:pt x="456286" y="527969"/>
                </a:cubicBezTo>
                <a:cubicBezTo>
                  <a:pt x="459516" y="531845"/>
                  <a:pt x="462608" y="536168"/>
                  <a:pt x="466988" y="538671"/>
                </a:cubicBezTo>
                <a:cubicBezTo>
                  <a:pt x="471245" y="541104"/>
                  <a:pt x="476501" y="541050"/>
                  <a:pt x="481258" y="542239"/>
                </a:cubicBezTo>
                <a:cubicBezTo>
                  <a:pt x="486014" y="541050"/>
                  <a:pt x="491142" y="540864"/>
                  <a:pt x="495527" y="538671"/>
                </a:cubicBezTo>
                <a:cubicBezTo>
                  <a:pt x="503196" y="534836"/>
                  <a:pt x="516931" y="524402"/>
                  <a:pt x="516931" y="524402"/>
                </a:cubicBezTo>
                <a:cubicBezTo>
                  <a:pt x="519309" y="520835"/>
                  <a:pt x="522149" y="517535"/>
                  <a:pt x="524066" y="513700"/>
                </a:cubicBezTo>
                <a:cubicBezTo>
                  <a:pt x="532299" y="497235"/>
                  <a:pt x="527420" y="476961"/>
                  <a:pt x="524066" y="460189"/>
                </a:cubicBezTo>
                <a:cubicBezTo>
                  <a:pt x="523225" y="455985"/>
                  <a:pt x="520158" y="452310"/>
                  <a:pt x="516931" y="449487"/>
                </a:cubicBezTo>
                <a:cubicBezTo>
                  <a:pt x="478523" y="415881"/>
                  <a:pt x="509747" y="445496"/>
                  <a:pt x="484825" y="431650"/>
                </a:cubicBezTo>
                <a:cubicBezTo>
                  <a:pt x="477329" y="427486"/>
                  <a:pt x="463421" y="417381"/>
                  <a:pt x="463421" y="417381"/>
                </a:cubicBezTo>
                <a:cubicBezTo>
                  <a:pt x="463458" y="417158"/>
                  <a:pt x="466857" y="389899"/>
                  <a:pt x="470556" y="385275"/>
                </a:cubicBezTo>
                <a:cubicBezTo>
                  <a:pt x="473234" y="381927"/>
                  <a:pt x="477317" y="379829"/>
                  <a:pt x="481258" y="378140"/>
                </a:cubicBezTo>
                <a:cubicBezTo>
                  <a:pt x="485764" y="376209"/>
                  <a:pt x="490771" y="375762"/>
                  <a:pt x="495527" y="374573"/>
                </a:cubicBezTo>
                <a:cubicBezTo>
                  <a:pt x="513718" y="320003"/>
                  <a:pt x="489304" y="399136"/>
                  <a:pt x="506229" y="303226"/>
                </a:cubicBezTo>
                <a:cubicBezTo>
                  <a:pt x="508292" y="291535"/>
                  <a:pt x="500878" y="312144"/>
                  <a:pt x="502662" y="310360"/>
                </a:cubicBezTo>
                <a:close/>
              </a:path>
            </a:pathLst>
          </a:custGeom>
          <a:solidFill>
            <a:srgbClr val="ffffff"/>
          </a:solidFill>
          <a:ln w="6480">
            <a:solidFill>
              <a:srgbClr val="fffff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93" name="CustomShape 26"/>
          <p:cNvSpPr/>
          <p:nvPr/>
        </p:nvSpPr>
        <p:spPr>
          <a:xfrm>
            <a:off x="4971960" y="2232360"/>
            <a:ext cx="1059840" cy="30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BRETAGNE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137 245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4" name="CustomShape 27"/>
          <p:cNvSpPr/>
          <p:nvPr/>
        </p:nvSpPr>
        <p:spPr>
          <a:xfrm>
            <a:off x="5946480" y="1920240"/>
            <a:ext cx="983160" cy="30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NORMANDIE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1 291 578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5" name="CustomShape 28"/>
          <p:cNvSpPr/>
          <p:nvPr/>
        </p:nvSpPr>
        <p:spPr>
          <a:xfrm>
            <a:off x="6480000" y="2520000"/>
            <a:ext cx="102240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CENTRE-VAL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LOIRE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1 226 063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 monum + Chamb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6" name="CustomShape 29"/>
          <p:cNvSpPr/>
          <p:nvPr/>
        </p:nvSpPr>
        <p:spPr>
          <a:xfrm>
            <a:off x="6047640" y="3470040"/>
            <a:ext cx="109836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NOUVELLE-AQUITAINE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317 210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7" name="CustomShape 30"/>
          <p:cNvSpPr/>
          <p:nvPr/>
        </p:nvSpPr>
        <p:spPr>
          <a:xfrm>
            <a:off x="7425360" y="2907000"/>
            <a:ext cx="151416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BOURGOGNE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FRANCHE-COMTÉ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169 885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8" name="CustomShape 31"/>
          <p:cNvSpPr/>
          <p:nvPr/>
        </p:nvSpPr>
        <p:spPr>
          <a:xfrm>
            <a:off x="5612040" y="2570760"/>
            <a:ext cx="95184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PAYS DE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LOIRE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213 296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9" name="CustomShape 32"/>
          <p:cNvSpPr/>
          <p:nvPr/>
        </p:nvSpPr>
        <p:spPr>
          <a:xfrm>
            <a:off x="6980400" y="1390680"/>
            <a:ext cx="93672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HAUTS DE FRANCE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265 563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CustomShape 33"/>
          <p:cNvSpPr/>
          <p:nvPr/>
        </p:nvSpPr>
        <p:spPr>
          <a:xfrm>
            <a:off x="9631440" y="5301000"/>
            <a:ext cx="47448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CORSE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CustomShape 34"/>
          <p:cNvSpPr/>
          <p:nvPr/>
        </p:nvSpPr>
        <p:spPr>
          <a:xfrm>
            <a:off x="7846920" y="6046920"/>
            <a:ext cx="57888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RÉUNION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2" name="CustomShape 35"/>
          <p:cNvSpPr/>
          <p:nvPr/>
        </p:nvSpPr>
        <p:spPr>
          <a:xfrm>
            <a:off x="5490000" y="6046920"/>
            <a:ext cx="52128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GUYANE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3" name="CustomShape 36"/>
          <p:cNvSpPr/>
          <p:nvPr/>
        </p:nvSpPr>
        <p:spPr>
          <a:xfrm>
            <a:off x="6963120" y="6405480"/>
            <a:ext cx="73548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MAmARTINIQU</a:t>
            </a:r>
            <a:r>
              <a:rPr lang="fr-FR" sz="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Martinique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4" name="CustomShape 37"/>
          <p:cNvSpPr/>
          <p:nvPr/>
        </p:nvSpPr>
        <p:spPr>
          <a:xfrm>
            <a:off x="6146640" y="6361200"/>
            <a:ext cx="837720" cy="27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GUADELOUPE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19 120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5" name="CustomShape 38"/>
          <p:cNvSpPr/>
          <p:nvPr/>
        </p:nvSpPr>
        <p:spPr>
          <a:xfrm>
            <a:off x="7788240" y="2024640"/>
            <a:ext cx="135468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GRAND-EST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92 248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6" name="CustomShape 39"/>
          <p:cNvSpPr/>
          <p:nvPr/>
        </p:nvSpPr>
        <p:spPr>
          <a:xfrm>
            <a:off x="7243920" y="3724200"/>
            <a:ext cx="174060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AUVERGNE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RHÔNE-ALPES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140 694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40"/>
          <p:cNvSpPr/>
          <p:nvPr/>
        </p:nvSpPr>
        <p:spPr>
          <a:xfrm>
            <a:off x="6256440" y="4649760"/>
            <a:ext cx="168840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8" name="CustomShape 41"/>
          <p:cNvSpPr/>
          <p:nvPr/>
        </p:nvSpPr>
        <p:spPr>
          <a:xfrm>
            <a:off x="7970400" y="4542120"/>
            <a:ext cx="1314720" cy="51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9" name="CustomShape 42"/>
          <p:cNvSpPr/>
          <p:nvPr/>
        </p:nvSpPr>
        <p:spPr>
          <a:xfrm>
            <a:off x="6922800" y="1838160"/>
            <a:ext cx="765000" cy="625320"/>
          </a:xfrm>
          <a:custGeom>
            <a:avLst/>
            <a:gdLst/>
            <a:ahLst/>
            <a:rect l="l" t="t" r="r" b="b"/>
            <a:pathLst>
              <a:path w="706337" h="577912">
                <a:moveTo>
                  <a:pt x="192637" y="495863"/>
                </a:moveTo>
                <a:cubicBezTo>
                  <a:pt x="186692" y="491107"/>
                  <a:pt x="181257" y="485629"/>
                  <a:pt x="174801" y="481594"/>
                </a:cubicBezTo>
                <a:cubicBezTo>
                  <a:pt x="171612" y="479601"/>
                  <a:pt x="166758" y="480685"/>
                  <a:pt x="164099" y="478026"/>
                </a:cubicBezTo>
                <a:cubicBezTo>
                  <a:pt x="158036" y="471963"/>
                  <a:pt x="149829" y="456622"/>
                  <a:pt x="149829" y="456622"/>
                </a:cubicBezTo>
                <a:cubicBezTo>
                  <a:pt x="148640" y="453055"/>
                  <a:pt x="146656" y="449660"/>
                  <a:pt x="146262" y="445920"/>
                </a:cubicBezTo>
                <a:cubicBezTo>
                  <a:pt x="144266" y="426962"/>
                  <a:pt x="146621" y="407496"/>
                  <a:pt x="142694" y="388842"/>
                </a:cubicBezTo>
                <a:cubicBezTo>
                  <a:pt x="141655" y="383905"/>
                  <a:pt x="135974" y="381237"/>
                  <a:pt x="131992" y="378140"/>
                </a:cubicBezTo>
                <a:cubicBezTo>
                  <a:pt x="113594" y="363830"/>
                  <a:pt x="116032" y="365686"/>
                  <a:pt x="99886" y="360303"/>
                </a:cubicBezTo>
                <a:cubicBezTo>
                  <a:pt x="96319" y="356736"/>
                  <a:pt x="93060" y="352831"/>
                  <a:pt x="89184" y="349601"/>
                </a:cubicBezTo>
                <a:cubicBezTo>
                  <a:pt x="85890" y="346856"/>
                  <a:pt x="81514" y="345499"/>
                  <a:pt x="78482" y="342467"/>
                </a:cubicBezTo>
                <a:cubicBezTo>
                  <a:pt x="73203" y="337188"/>
                  <a:pt x="55837" y="310283"/>
                  <a:pt x="53510" y="306793"/>
                </a:cubicBezTo>
                <a:cubicBezTo>
                  <a:pt x="51132" y="303226"/>
                  <a:pt x="47732" y="300158"/>
                  <a:pt x="46376" y="296091"/>
                </a:cubicBezTo>
                <a:cubicBezTo>
                  <a:pt x="45187" y="292524"/>
                  <a:pt x="44490" y="288752"/>
                  <a:pt x="42808" y="285389"/>
                </a:cubicBezTo>
                <a:cubicBezTo>
                  <a:pt x="28977" y="257727"/>
                  <a:pt x="41074" y="290885"/>
                  <a:pt x="32106" y="263985"/>
                </a:cubicBezTo>
                <a:cubicBezTo>
                  <a:pt x="29728" y="247337"/>
                  <a:pt x="27737" y="230630"/>
                  <a:pt x="24972" y="214042"/>
                </a:cubicBezTo>
                <a:cubicBezTo>
                  <a:pt x="23783" y="206907"/>
                  <a:pt x="23158" y="199655"/>
                  <a:pt x="21404" y="192638"/>
                </a:cubicBezTo>
                <a:cubicBezTo>
                  <a:pt x="19580" y="185342"/>
                  <a:pt x="18442" y="177491"/>
                  <a:pt x="14270" y="171234"/>
                </a:cubicBezTo>
                <a:cubicBezTo>
                  <a:pt x="11892" y="167667"/>
                  <a:pt x="8876" y="164450"/>
                  <a:pt x="7135" y="160532"/>
                </a:cubicBezTo>
                <a:cubicBezTo>
                  <a:pt x="4080" y="153659"/>
                  <a:pt x="0" y="139127"/>
                  <a:pt x="0" y="139127"/>
                </a:cubicBezTo>
                <a:cubicBezTo>
                  <a:pt x="887" y="132916"/>
                  <a:pt x="2344" y="112078"/>
                  <a:pt x="7135" y="103454"/>
                </a:cubicBezTo>
                <a:cubicBezTo>
                  <a:pt x="11299" y="95958"/>
                  <a:pt x="18692" y="90185"/>
                  <a:pt x="21404" y="82050"/>
                </a:cubicBezTo>
                <a:cubicBezTo>
                  <a:pt x="22593" y="78483"/>
                  <a:pt x="23491" y="74804"/>
                  <a:pt x="24972" y="71348"/>
                </a:cubicBezTo>
                <a:cubicBezTo>
                  <a:pt x="30406" y="58669"/>
                  <a:pt x="32073" y="57128"/>
                  <a:pt x="39241" y="46376"/>
                </a:cubicBezTo>
                <a:cubicBezTo>
                  <a:pt x="48207" y="19476"/>
                  <a:pt x="36112" y="52633"/>
                  <a:pt x="49943" y="24972"/>
                </a:cubicBezTo>
                <a:cubicBezTo>
                  <a:pt x="51625" y="21609"/>
                  <a:pt x="50450" y="16456"/>
                  <a:pt x="53510" y="14270"/>
                </a:cubicBezTo>
                <a:cubicBezTo>
                  <a:pt x="59630" y="9899"/>
                  <a:pt x="74915" y="7135"/>
                  <a:pt x="74915" y="7135"/>
                </a:cubicBezTo>
                <a:cubicBezTo>
                  <a:pt x="79671" y="8324"/>
                  <a:pt x="84488" y="9294"/>
                  <a:pt x="89184" y="10703"/>
                </a:cubicBezTo>
                <a:cubicBezTo>
                  <a:pt x="96387" y="12864"/>
                  <a:pt x="103292" y="16013"/>
                  <a:pt x="110588" y="17837"/>
                </a:cubicBezTo>
                <a:lnTo>
                  <a:pt x="124858" y="21405"/>
                </a:lnTo>
                <a:cubicBezTo>
                  <a:pt x="142695" y="20216"/>
                  <a:pt x="160590" y="19708"/>
                  <a:pt x="178368" y="17837"/>
                </a:cubicBezTo>
                <a:cubicBezTo>
                  <a:pt x="186250" y="17007"/>
                  <a:pt x="208977" y="8823"/>
                  <a:pt x="214042" y="7135"/>
                </a:cubicBezTo>
                <a:cubicBezTo>
                  <a:pt x="217609" y="5946"/>
                  <a:pt x="221035" y="4186"/>
                  <a:pt x="224744" y="3568"/>
                </a:cubicBezTo>
                <a:lnTo>
                  <a:pt x="246148" y="0"/>
                </a:lnTo>
                <a:cubicBezTo>
                  <a:pt x="269299" y="2894"/>
                  <a:pt x="270629" y="1898"/>
                  <a:pt x="288956" y="7135"/>
                </a:cubicBezTo>
                <a:cubicBezTo>
                  <a:pt x="292572" y="8168"/>
                  <a:pt x="296202" y="9222"/>
                  <a:pt x="299658" y="10703"/>
                </a:cubicBezTo>
                <a:cubicBezTo>
                  <a:pt x="304546" y="12798"/>
                  <a:pt x="309039" y="15742"/>
                  <a:pt x="313927" y="17837"/>
                </a:cubicBezTo>
                <a:cubicBezTo>
                  <a:pt x="317384" y="19318"/>
                  <a:pt x="321173" y="19924"/>
                  <a:pt x="324630" y="21405"/>
                </a:cubicBezTo>
                <a:cubicBezTo>
                  <a:pt x="329518" y="23500"/>
                  <a:pt x="333620" y="27899"/>
                  <a:pt x="338899" y="28539"/>
                </a:cubicBezTo>
                <a:cubicBezTo>
                  <a:pt x="373214" y="32698"/>
                  <a:pt x="407866" y="33323"/>
                  <a:pt x="442352" y="35674"/>
                </a:cubicBezTo>
                <a:lnTo>
                  <a:pt x="495863" y="39241"/>
                </a:lnTo>
                <a:lnTo>
                  <a:pt x="517267" y="46376"/>
                </a:lnTo>
                <a:lnTo>
                  <a:pt x="527969" y="49943"/>
                </a:lnTo>
                <a:cubicBezTo>
                  <a:pt x="535104" y="54700"/>
                  <a:pt x="540915" y="62803"/>
                  <a:pt x="549373" y="64213"/>
                </a:cubicBezTo>
                <a:cubicBezTo>
                  <a:pt x="556508" y="65402"/>
                  <a:pt x="563684" y="66361"/>
                  <a:pt x="570777" y="67780"/>
                </a:cubicBezTo>
                <a:cubicBezTo>
                  <a:pt x="581970" y="70019"/>
                  <a:pt x="585553" y="71517"/>
                  <a:pt x="595749" y="74915"/>
                </a:cubicBezTo>
                <a:cubicBezTo>
                  <a:pt x="616193" y="105585"/>
                  <a:pt x="591682" y="66781"/>
                  <a:pt x="606451" y="96319"/>
                </a:cubicBezTo>
                <a:cubicBezTo>
                  <a:pt x="608368" y="100154"/>
                  <a:pt x="611668" y="103186"/>
                  <a:pt x="613585" y="107021"/>
                </a:cubicBezTo>
                <a:cubicBezTo>
                  <a:pt x="615267" y="110384"/>
                  <a:pt x="615597" y="114300"/>
                  <a:pt x="617153" y="117723"/>
                </a:cubicBezTo>
                <a:cubicBezTo>
                  <a:pt x="621818" y="127986"/>
                  <a:pt x="636357" y="158331"/>
                  <a:pt x="645692" y="167666"/>
                </a:cubicBezTo>
                <a:cubicBezTo>
                  <a:pt x="676958" y="198932"/>
                  <a:pt x="637297" y="160670"/>
                  <a:pt x="667096" y="185503"/>
                </a:cubicBezTo>
                <a:cubicBezTo>
                  <a:pt x="694563" y="208393"/>
                  <a:pt x="661929" y="185625"/>
                  <a:pt x="688500" y="203340"/>
                </a:cubicBezTo>
                <a:cubicBezTo>
                  <a:pt x="704855" y="227873"/>
                  <a:pt x="700057" y="216609"/>
                  <a:pt x="706337" y="235446"/>
                </a:cubicBezTo>
                <a:cubicBezTo>
                  <a:pt x="705148" y="263985"/>
                  <a:pt x="705435" y="292624"/>
                  <a:pt x="702769" y="321063"/>
                </a:cubicBezTo>
                <a:cubicBezTo>
                  <a:pt x="700256" y="347869"/>
                  <a:pt x="695214" y="350233"/>
                  <a:pt x="681365" y="371006"/>
                </a:cubicBezTo>
                <a:lnTo>
                  <a:pt x="674230" y="381708"/>
                </a:lnTo>
                <a:cubicBezTo>
                  <a:pt x="671852" y="385275"/>
                  <a:pt x="670128" y="389378"/>
                  <a:pt x="667096" y="392410"/>
                </a:cubicBezTo>
                <a:cubicBezTo>
                  <a:pt x="663529" y="395977"/>
                  <a:pt x="660270" y="399882"/>
                  <a:pt x="656394" y="403112"/>
                </a:cubicBezTo>
                <a:cubicBezTo>
                  <a:pt x="653100" y="405857"/>
                  <a:pt x="649181" y="407754"/>
                  <a:pt x="645692" y="410246"/>
                </a:cubicBezTo>
                <a:cubicBezTo>
                  <a:pt x="640854" y="413702"/>
                  <a:pt x="636740" y="418290"/>
                  <a:pt x="631422" y="420949"/>
                </a:cubicBezTo>
                <a:cubicBezTo>
                  <a:pt x="624695" y="424312"/>
                  <a:pt x="617314" y="426259"/>
                  <a:pt x="610018" y="428083"/>
                </a:cubicBezTo>
                <a:cubicBezTo>
                  <a:pt x="587592" y="433691"/>
                  <a:pt x="600603" y="430958"/>
                  <a:pt x="570777" y="435218"/>
                </a:cubicBezTo>
                <a:cubicBezTo>
                  <a:pt x="567210" y="436407"/>
                  <a:pt x="562734" y="436126"/>
                  <a:pt x="560075" y="438785"/>
                </a:cubicBezTo>
                <a:cubicBezTo>
                  <a:pt x="557416" y="441444"/>
                  <a:pt x="558190" y="446124"/>
                  <a:pt x="556508" y="449487"/>
                </a:cubicBezTo>
                <a:cubicBezTo>
                  <a:pt x="554591" y="453322"/>
                  <a:pt x="551751" y="456622"/>
                  <a:pt x="549373" y="460189"/>
                </a:cubicBezTo>
                <a:cubicBezTo>
                  <a:pt x="536370" y="499205"/>
                  <a:pt x="557105" y="440121"/>
                  <a:pt x="538671" y="481594"/>
                </a:cubicBezTo>
                <a:cubicBezTo>
                  <a:pt x="535616" y="488466"/>
                  <a:pt x="533914" y="495863"/>
                  <a:pt x="531536" y="502998"/>
                </a:cubicBezTo>
                <a:cubicBezTo>
                  <a:pt x="530347" y="506565"/>
                  <a:pt x="530055" y="510571"/>
                  <a:pt x="527969" y="513700"/>
                </a:cubicBezTo>
                <a:cubicBezTo>
                  <a:pt x="517096" y="530009"/>
                  <a:pt x="512681" y="542576"/>
                  <a:pt x="492295" y="549373"/>
                </a:cubicBezTo>
                <a:cubicBezTo>
                  <a:pt x="472498" y="555973"/>
                  <a:pt x="485324" y="552475"/>
                  <a:pt x="453054" y="556508"/>
                </a:cubicBezTo>
                <a:lnTo>
                  <a:pt x="410246" y="570778"/>
                </a:lnTo>
                <a:lnTo>
                  <a:pt x="399544" y="574345"/>
                </a:lnTo>
                <a:lnTo>
                  <a:pt x="388842" y="577912"/>
                </a:lnTo>
                <a:cubicBezTo>
                  <a:pt x="365491" y="570129"/>
                  <a:pt x="388410" y="580939"/>
                  <a:pt x="374573" y="563643"/>
                </a:cubicBezTo>
                <a:cubicBezTo>
                  <a:pt x="369543" y="557356"/>
                  <a:pt x="360219" y="555291"/>
                  <a:pt x="353168" y="552941"/>
                </a:cubicBezTo>
                <a:cubicBezTo>
                  <a:pt x="336263" y="519127"/>
                  <a:pt x="356512" y="563862"/>
                  <a:pt x="342466" y="502998"/>
                </a:cubicBezTo>
                <a:cubicBezTo>
                  <a:pt x="341502" y="498821"/>
                  <a:pt x="338363" y="495328"/>
                  <a:pt x="335332" y="492296"/>
                </a:cubicBezTo>
                <a:cubicBezTo>
                  <a:pt x="324216" y="481179"/>
                  <a:pt x="306793" y="480405"/>
                  <a:pt x="292523" y="478026"/>
                </a:cubicBezTo>
                <a:lnTo>
                  <a:pt x="271119" y="485161"/>
                </a:lnTo>
                <a:lnTo>
                  <a:pt x="260417" y="488728"/>
                </a:lnTo>
                <a:cubicBezTo>
                  <a:pt x="248526" y="487539"/>
                  <a:pt x="236490" y="487363"/>
                  <a:pt x="224744" y="485161"/>
                </a:cubicBezTo>
                <a:cubicBezTo>
                  <a:pt x="217352" y="483775"/>
                  <a:pt x="203339" y="478026"/>
                  <a:pt x="203339" y="478026"/>
                </a:cubicBezTo>
                <a:lnTo>
                  <a:pt x="192637" y="495863"/>
                </a:lnTo>
                <a:close/>
              </a:path>
            </a:pathLst>
          </a:custGeom>
          <a:gradFill>
            <a:gsLst>
              <a:gs pos="0">
                <a:srgbClr val="ad7fa8"/>
              </a:gs>
              <a:gs pos="100000">
                <a:srgbClr val="5c3566"/>
              </a:gs>
            </a:gsLst>
            <a:lin ang="3600000"/>
          </a:gradFill>
          <a:ln>
            <a:solidFill>
              <a:srgbClr val="ffffff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10" name="CustomShape 43"/>
          <p:cNvSpPr/>
          <p:nvPr/>
        </p:nvSpPr>
        <p:spPr>
          <a:xfrm>
            <a:off x="7045200" y="1829520"/>
            <a:ext cx="653760" cy="4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ILE DE FRANCE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4 763 675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18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1" name="CustomShape 44"/>
          <p:cNvSpPr/>
          <p:nvPr/>
        </p:nvSpPr>
        <p:spPr>
          <a:xfrm>
            <a:off x="6761160" y="4602600"/>
            <a:ext cx="654480" cy="293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OCCITANIE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2" name="CustomShape 45"/>
          <p:cNvSpPr/>
          <p:nvPr/>
        </p:nvSpPr>
        <p:spPr>
          <a:xfrm>
            <a:off x="8135280" y="4502160"/>
            <a:ext cx="1018440" cy="39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PROVENCE-ALPES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/ CÔTE D’AZUR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3" name="CustomShape 46"/>
          <p:cNvSpPr/>
          <p:nvPr/>
        </p:nvSpPr>
        <p:spPr>
          <a:xfrm>
            <a:off x="8358120" y="4752000"/>
            <a:ext cx="641520" cy="49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457 024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4" name="CustomShape 47"/>
          <p:cNvSpPr/>
          <p:nvPr/>
        </p:nvSpPr>
        <p:spPr>
          <a:xfrm>
            <a:off x="6840000" y="4775040"/>
            <a:ext cx="719640" cy="49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919 312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 monum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2488320" y="1376640"/>
            <a:ext cx="7819200" cy="5088600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16" name="Line 2"/>
          <p:cNvSpPr/>
          <p:nvPr/>
        </p:nvSpPr>
        <p:spPr>
          <a:xfrm>
            <a:off x="3714120" y="2956680"/>
            <a:ext cx="5147640" cy="5760"/>
          </a:xfrm>
          <a:prstGeom prst="line">
            <a:avLst/>
          </a:prstGeom>
          <a:ln w="12600">
            <a:solidFill>
              <a:srgbClr val="1d1c33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17" name="CustomShape 3"/>
          <p:cNvSpPr/>
          <p:nvPr/>
        </p:nvSpPr>
        <p:spPr>
          <a:xfrm>
            <a:off x="3714480" y="2918160"/>
            <a:ext cx="2682000" cy="73080"/>
          </a:xfrm>
          <a:prstGeom prst="rect">
            <a:avLst/>
          </a:prstGeom>
          <a:solidFill>
            <a:srgbClr val="1d1c33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18" name="CustomShape 4"/>
          <p:cNvSpPr/>
          <p:nvPr/>
        </p:nvSpPr>
        <p:spPr>
          <a:xfrm>
            <a:off x="3714480" y="3118320"/>
            <a:ext cx="7281720" cy="161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Evolution de la fréquentation dans 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Arial"/>
                <a:ea typeface="Lucida Sans Unicode"/>
              </a:rPr>
              <a:t>les musées nationaux et RMN-GP :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9" name="CustomShape 5"/>
          <p:cNvSpPr/>
          <p:nvPr/>
        </p:nvSpPr>
        <p:spPr>
          <a:xfrm>
            <a:off x="4283640" y="4340160"/>
            <a:ext cx="5910840" cy="192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2240">
              <a:lnSpc>
                <a:spcPct val="100000"/>
              </a:lnSpc>
              <a:buClr>
                <a:srgbClr val="1d1c33"/>
              </a:buClr>
              <a:buFont typeface="Arial"/>
              <a:buChar char="•"/>
            </a:pPr>
            <a:r>
              <a:rPr lang="fr-FR" sz="1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Rappel 2015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00000"/>
              </a:lnSpc>
              <a:buClr>
                <a:srgbClr val="1d1c33"/>
              </a:buClr>
              <a:buFont typeface="Arial"/>
              <a:buChar char="•"/>
            </a:pPr>
            <a:r>
              <a:rPr lang="fr-FR" sz="1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Année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00000"/>
              </a:lnSpc>
              <a:buClr>
                <a:srgbClr val="1d1c33"/>
              </a:buClr>
              <a:buFont typeface="Arial"/>
              <a:buChar char="•"/>
            </a:pPr>
            <a:r>
              <a:rPr lang="fr-FR" sz="1800" spc="-1" strike="noStrike">
                <a:solidFill>
                  <a:srgbClr val="1d1c33"/>
                </a:solidFill>
                <a:uFill>
                  <a:solidFill>
                    <a:srgbClr val="ffffff"/>
                  </a:solidFill>
                </a:uFill>
                <a:latin typeface="Calibri"/>
                <a:ea typeface="Lucida Sans Unicode"/>
              </a:rPr>
              <a:t>Fréquentation des scolaires 2016</a:t>
            </a: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0" name="CustomShape 6"/>
          <p:cNvSpPr/>
          <p:nvPr/>
        </p:nvSpPr>
        <p:spPr>
          <a:xfrm>
            <a:off x="-734760" y="3737880"/>
            <a:ext cx="181080" cy="36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Application>LibreOffice/5.0.6.3.0$Windows_x86 LibreOffice_project/fe46e5b82646505d0acf84e14cef05527e401d3b</Application>
  <Paragraphs>250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2017-02-03T13:54:48Z</dcterms:created>
  <dc:creator>CREA2</dc:creator>
  <dc:language>fr-FR</dc:language>
  <cp:lastModifiedBy>lucile zizi</cp:lastModifiedBy>
  <cp:lastPrinted>2017-02-22T11:35:45Z</cp:lastPrinted>
  <dcterms:modified xsi:type="dcterms:W3CDTF">2017-02-24T13:00:59Z</dcterms:modified>
  <cp:revision>78</cp:revision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Personnalisé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20</vt:i4>
  </property>
</Properties>
</file>