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4" r:id="rId2"/>
  </p:sldMasterIdLst>
  <p:notesMasterIdLst>
    <p:notesMasterId r:id="rId17"/>
  </p:notesMasterIdLst>
  <p:handoutMasterIdLst>
    <p:handoutMasterId r:id="rId18"/>
  </p:handoutMasterIdLst>
  <p:sldIdLst>
    <p:sldId id="258" r:id="rId3"/>
    <p:sldId id="259" r:id="rId4"/>
    <p:sldId id="267" r:id="rId5"/>
    <p:sldId id="264" r:id="rId6"/>
    <p:sldId id="263" r:id="rId7"/>
    <p:sldId id="272" r:id="rId8"/>
    <p:sldId id="273" r:id="rId9"/>
    <p:sldId id="274" r:id="rId10"/>
    <p:sldId id="275" r:id="rId11"/>
    <p:sldId id="276" r:id="rId12"/>
    <p:sldId id="277" r:id="rId13"/>
    <p:sldId id="278" r:id="rId14"/>
    <p:sldId id="279" r:id="rId15"/>
    <p:sldId id="280" r:id="rId16"/>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45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2"/>
    <a:srgbClr val="002892"/>
    <a:srgbClr val="3399FF"/>
    <a:srgbClr val="001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79" autoAdjust="0"/>
    <p:restoredTop sz="94669"/>
  </p:normalViewPr>
  <p:slideViewPr>
    <p:cSldViewPr snapToGrid="0" snapToObjects="1">
      <p:cViewPr varScale="1">
        <p:scale>
          <a:sx n="113" d="100"/>
          <a:sy n="113" d="100"/>
        </p:scale>
        <p:origin x="-864" y="-102"/>
      </p:cViewPr>
      <p:guideLst>
        <p:guide orient="horz" pos="2160"/>
        <p:guide pos="459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5CFD90-BB88-48E5-954D-7BF50F89552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79B93EC8-3530-4F82-A4FC-02994A065217}">
      <dgm:prSet phldrT="[Texte]"/>
      <dgm:spPr/>
      <dgm:t>
        <a:bodyPr/>
        <a:lstStyle/>
        <a:p>
          <a:r>
            <a:rPr lang="fr-FR" dirty="0" smtClean="0"/>
            <a:t>Promouvoir un dialogue social plus stratégique, efficace et réactif, dans le respect des garanties des agents publics</a:t>
          </a:r>
          <a:endParaRPr lang="fr-FR" dirty="0"/>
        </a:p>
      </dgm:t>
    </dgm:pt>
    <dgm:pt modelId="{02BEF151-A42C-4925-85E6-5534B01529BF}" type="parTrans" cxnId="{A52C523C-68DF-47CA-BCF5-9CB9F0992398}">
      <dgm:prSet/>
      <dgm:spPr/>
      <dgm:t>
        <a:bodyPr/>
        <a:lstStyle/>
        <a:p>
          <a:endParaRPr lang="fr-FR"/>
        </a:p>
      </dgm:t>
    </dgm:pt>
    <dgm:pt modelId="{89CA08E5-E1EB-43C3-9E63-79B75B31F22A}" type="sibTrans" cxnId="{A52C523C-68DF-47CA-BCF5-9CB9F0992398}">
      <dgm:prSet/>
      <dgm:spPr/>
      <dgm:t>
        <a:bodyPr/>
        <a:lstStyle/>
        <a:p>
          <a:endParaRPr lang="fr-FR"/>
        </a:p>
      </dgm:t>
    </dgm:pt>
    <dgm:pt modelId="{1E565FD8-E506-4E40-B3FC-DB44E7F58E54}">
      <dgm:prSet/>
      <dgm:spPr/>
      <dgm:t>
        <a:bodyPr/>
        <a:lstStyle/>
        <a:p>
          <a:r>
            <a:rPr lang="fr-FR" dirty="0" smtClean="0"/>
            <a:t>Développer les leviers managériaux pour une action publique plus efficace</a:t>
          </a:r>
          <a:endParaRPr lang="fr-FR" dirty="0"/>
        </a:p>
      </dgm:t>
    </dgm:pt>
    <dgm:pt modelId="{1311174F-FDD8-4811-A184-41D1B1A35B42}" type="parTrans" cxnId="{328196F7-E8A6-4E00-899B-F6ABDAC2CD26}">
      <dgm:prSet/>
      <dgm:spPr/>
      <dgm:t>
        <a:bodyPr/>
        <a:lstStyle/>
        <a:p>
          <a:endParaRPr lang="fr-FR"/>
        </a:p>
      </dgm:t>
    </dgm:pt>
    <dgm:pt modelId="{B892866A-D912-4E09-BDAC-F01CAC5966D6}" type="sibTrans" cxnId="{328196F7-E8A6-4E00-899B-F6ABDAC2CD26}">
      <dgm:prSet/>
      <dgm:spPr/>
      <dgm:t>
        <a:bodyPr/>
        <a:lstStyle/>
        <a:p>
          <a:endParaRPr lang="fr-FR"/>
        </a:p>
      </dgm:t>
    </dgm:pt>
    <dgm:pt modelId="{9B91C2CB-2868-4E4F-AA29-827BE38E44AC}">
      <dgm:prSet/>
      <dgm:spPr/>
      <dgm:t>
        <a:bodyPr/>
        <a:lstStyle/>
        <a:p>
          <a:r>
            <a:rPr lang="fr-FR" dirty="0" smtClean="0"/>
            <a:t>Simplifier et garantir la transparence et l’équité du cadre de gestion des agents publics</a:t>
          </a:r>
          <a:endParaRPr lang="fr-FR" dirty="0"/>
        </a:p>
      </dgm:t>
    </dgm:pt>
    <dgm:pt modelId="{2764AD8F-A0AB-471F-91CD-2AFA8AF1B8A1}" type="parTrans" cxnId="{3AB706BD-4B14-4371-B57B-E4B2CE3682DF}">
      <dgm:prSet/>
      <dgm:spPr/>
      <dgm:t>
        <a:bodyPr/>
        <a:lstStyle/>
        <a:p>
          <a:endParaRPr lang="fr-FR"/>
        </a:p>
      </dgm:t>
    </dgm:pt>
    <dgm:pt modelId="{BFD09477-8230-4502-96AB-E8361C1AEA91}" type="sibTrans" cxnId="{3AB706BD-4B14-4371-B57B-E4B2CE3682DF}">
      <dgm:prSet/>
      <dgm:spPr/>
      <dgm:t>
        <a:bodyPr/>
        <a:lstStyle/>
        <a:p>
          <a:endParaRPr lang="fr-FR"/>
        </a:p>
      </dgm:t>
    </dgm:pt>
    <dgm:pt modelId="{F3DB538C-A435-4ED7-86CE-D210031C7F54}">
      <dgm:prSet/>
      <dgm:spPr/>
      <dgm:t>
        <a:bodyPr/>
        <a:lstStyle/>
        <a:p>
          <a:r>
            <a:rPr lang="fr-FR" dirty="0" smtClean="0"/>
            <a:t>Favoriser la mobilité et accompagner les transitions professionnelles des agents publics</a:t>
          </a:r>
          <a:endParaRPr lang="fr-FR" dirty="0"/>
        </a:p>
      </dgm:t>
    </dgm:pt>
    <dgm:pt modelId="{0D147929-AA9E-4547-8240-506F3A4A85CB}" type="parTrans" cxnId="{5D3A4C26-29ED-4729-8BD4-7D42F06ED050}">
      <dgm:prSet/>
      <dgm:spPr/>
      <dgm:t>
        <a:bodyPr/>
        <a:lstStyle/>
        <a:p>
          <a:endParaRPr lang="fr-FR"/>
        </a:p>
      </dgm:t>
    </dgm:pt>
    <dgm:pt modelId="{4A9312C3-8807-4BCA-821B-BC8D817ABBB5}" type="sibTrans" cxnId="{5D3A4C26-29ED-4729-8BD4-7D42F06ED050}">
      <dgm:prSet/>
      <dgm:spPr/>
      <dgm:t>
        <a:bodyPr/>
        <a:lstStyle/>
        <a:p>
          <a:endParaRPr lang="fr-FR"/>
        </a:p>
      </dgm:t>
    </dgm:pt>
    <dgm:pt modelId="{A73DB4F1-5814-485A-876D-9B8DA31662B4}">
      <dgm:prSet/>
      <dgm:spPr/>
      <dgm:t>
        <a:bodyPr/>
        <a:lstStyle/>
        <a:p>
          <a:r>
            <a:rPr lang="fr-FR" smtClean="0"/>
            <a:t>Renforcer l'égalité professionnelle</a:t>
          </a:r>
          <a:endParaRPr lang="fr-FR"/>
        </a:p>
      </dgm:t>
    </dgm:pt>
    <dgm:pt modelId="{044C1307-35C9-494C-83E4-FF99067BF92D}" type="parTrans" cxnId="{8509AE86-319D-490F-92D7-A5FBE1F85B32}">
      <dgm:prSet/>
      <dgm:spPr/>
      <dgm:t>
        <a:bodyPr/>
        <a:lstStyle/>
        <a:p>
          <a:endParaRPr lang="fr-FR"/>
        </a:p>
      </dgm:t>
    </dgm:pt>
    <dgm:pt modelId="{5F06B06F-5C4F-4931-B6C7-E465F5488798}" type="sibTrans" cxnId="{8509AE86-319D-490F-92D7-A5FBE1F85B32}">
      <dgm:prSet/>
      <dgm:spPr/>
      <dgm:t>
        <a:bodyPr/>
        <a:lstStyle/>
        <a:p>
          <a:endParaRPr lang="fr-FR"/>
        </a:p>
      </dgm:t>
    </dgm:pt>
    <dgm:pt modelId="{66569FF6-0B8D-4068-BC2A-3A0406D934F4}" type="pres">
      <dgm:prSet presAssocID="{1F5CFD90-BB88-48E5-954D-7BF50F895528}" presName="Name0" presStyleCnt="0">
        <dgm:presLayoutVars>
          <dgm:chMax val="7"/>
          <dgm:chPref val="7"/>
          <dgm:dir/>
        </dgm:presLayoutVars>
      </dgm:prSet>
      <dgm:spPr/>
      <dgm:t>
        <a:bodyPr/>
        <a:lstStyle/>
        <a:p>
          <a:endParaRPr lang="fr-FR"/>
        </a:p>
      </dgm:t>
    </dgm:pt>
    <dgm:pt modelId="{42009D01-F4A2-44CB-B197-8A8888D1BCEA}" type="pres">
      <dgm:prSet presAssocID="{1F5CFD90-BB88-48E5-954D-7BF50F895528}" presName="Name1" presStyleCnt="0"/>
      <dgm:spPr/>
    </dgm:pt>
    <dgm:pt modelId="{398B01D5-1ACE-497C-8B37-BA882D15F8F6}" type="pres">
      <dgm:prSet presAssocID="{1F5CFD90-BB88-48E5-954D-7BF50F895528}" presName="cycle" presStyleCnt="0"/>
      <dgm:spPr/>
    </dgm:pt>
    <dgm:pt modelId="{A0F6AFA0-97ED-4A2A-8F40-D29FA48902EF}" type="pres">
      <dgm:prSet presAssocID="{1F5CFD90-BB88-48E5-954D-7BF50F895528}" presName="srcNode" presStyleLbl="node1" presStyleIdx="0" presStyleCnt="5"/>
      <dgm:spPr/>
    </dgm:pt>
    <dgm:pt modelId="{BFAABBAF-046F-4E17-8C00-7914DC2A1FD4}" type="pres">
      <dgm:prSet presAssocID="{1F5CFD90-BB88-48E5-954D-7BF50F895528}" presName="conn" presStyleLbl="parChTrans1D2" presStyleIdx="0" presStyleCnt="1" custLinFactNeighborX="1177" custLinFactNeighborY="-144"/>
      <dgm:spPr/>
      <dgm:t>
        <a:bodyPr/>
        <a:lstStyle/>
        <a:p>
          <a:endParaRPr lang="fr-FR"/>
        </a:p>
      </dgm:t>
    </dgm:pt>
    <dgm:pt modelId="{3F4A6377-F95A-4A93-916E-77294117BBE0}" type="pres">
      <dgm:prSet presAssocID="{1F5CFD90-BB88-48E5-954D-7BF50F895528}" presName="extraNode" presStyleLbl="node1" presStyleIdx="0" presStyleCnt="5"/>
      <dgm:spPr/>
    </dgm:pt>
    <dgm:pt modelId="{32508D69-AE5E-48CD-BADB-6D575BFE7EFB}" type="pres">
      <dgm:prSet presAssocID="{1F5CFD90-BB88-48E5-954D-7BF50F895528}" presName="dstNode" presStyleLbl="node1" presStyleIdx="0" presStyleCnt="5"/>
      <dgm:spPr/>
    </dgm:pt>
    <dgm:pt modelId="{D2D924A7-DC22-4EE2-9BEA-D5C911D16A15}" type="pres">
      <dgm:prSet presAssocID="{79B93EC8-3530-4F82-A4FC-02994A065217}" presName="text_1" presStyleLbl="node1" presStyleIdx="0" presStyleCnt="5">
        <dgm:presLayoutVars>
          <dgm:bulletEnabled val="1"/>
        </dgm:presLayoutVars>
      </dgm:prSet>
      <dgm:spPr/>
      <dgm:t>
        <a:bodyPr/>
        <a:lstStyle/>
        <a:p>
          <a:endParaRPr lang="fr-FR"/>
        </a:p>
      </dgm:t>
    </dgm:pt>
    <dgm:pt modelId="{1021B04B-5B7D-4765-B75E-97BECDBC6927}" type="pres">
      <dgm:prSet presAssocID="{79B93EC8-3530-4F82-A4FC-02994A065217}" presName="accent_1" presStyleCnt="0"/>
      <dgm:spPr/>
    </dgm:pt>
    <dgm:pt modelId="{DEE61984-EFC9-4894-8F8F-9B0147EA5523}" type="pres">
      <dgm:prSet presAssocID="{79B93EC8-3530-4F82-A4FC-02994A065217}" presName="accentRepeatNode" presStyleLbl="solidFgAcc1" presStyleIdx="0" presStyleCnt="5"/>
      <dgm:spPr/>
    </dgm:pt>
    <dgm:pt modelId="{FE0ADED3-E199-48F9-BF80-DD2B5CDB2CA4}" type="pres">
      <dgm:prSet presAssocID="{1E565FD8-E506-4E40-B3FC-DB44E7F58E54}" presName="text_2" presStyleLbl="node1" presStyleIdx="1" presStyleCnt="5">
        <dgm:presLayoutVars>
          <dgm:bulletEnabled val="1"/>
        </dgm:presLayoutVars>
      </dgm:prSet>
      <dgm:spPr/>
      <dgm:t>
        <a:bodyPr/>
        <a:lstStyle/>
        <a:p>
          <a:endParaRPr lang="fr-FR"/>
        </a:p>
      </dgm:t>
    </dgm:pt>
    <dgm:pt modelId="{B81CDF9B-2417-40CC-8103-8FE98538F95B}" type="pres">
      <dgm:prSet presAssocID="{1E565FD8-E506-4E40-B3FC-DB44E7F58E54}" presName="accent_2" presStyleCnt="0"/>
      <dgm:spPr/>
    </dgm:pt>
    <dgm:pt modelId="{56B57E17-A34A-4773-AD6E-DA588CD9E4A4}" type="pres">
      <dgm:prSet presAssocID="{1E565FD8-E506-4E40-B3FC-DB44E7F58E54}" presName="accentRepeatNode" presStyleLbl="solidFgAcc1" presStyleIdx="1" presStyleCnt="5"/>
      <dgm:spPr/>
    </dgm:pt>
    <dgm:pt modelId="{2857DFF9-ED80-4A28-9A63-3A2DDE51D49D}" type="pres">
      <dgm:prSet presAssocID="{9B91C2CB-2868-4E4F-AA29-827BE38E44AC}" presName="text_3" presStyleLbl="node1" presStyleIdx="2" presStyleCnt="5">
        <dgm:presLayoutVars>
          <dgm:bulletEnabled val="1"/>
        </dgm:presLayoutVars>
      </dgm:prSet>
      <dgm:spPr/>
      <dgm:t>
        <a:bodyPr/>
        <a:lstStyle/>
        <a:p>
          <a:endParaRPr lang="fr-FR"/>
        </a:p>
      </dgm:t>
    </dgm:pt>
    <dgm:pt modelId="{C6EE0039-0356-49AB-AF55-647D0B5B8D08}" type="pres">
      <dgm:prSet presAssocID="{9B91C2CB-2868-4E4F-AA29-827BE38E44AC}" presName="accent_3" presStyleCnt="0"/>
      <dgm:spPr/>
    </dgm:pt>
    <dgm:pt modelId="{39BE74B9-2BE0-4425-BC4D-83055D014683}" type="pres">
      <dgm:prSet presAssocID="{9B91C2CB-2868-4E4F-AA29-827BE38E44AC}" presName="accentRepeatNode" presStyleLbl="solidFgAcc1" presStyleIdx="2" presStyleCnt="5"/>
      <dgm:spPr/>
    </dgm:pt>
    <dgm:pt modelId="{BE676D49-3946-4218-B885-6ADC9C513EA2}" type="pres">
      <dgm:prSet presAssocID="{F3DB538C-A435-4ED7-86CE-D210031C7F54}" presName="text_4" presStyleLbl="node1" presStyleIdx="3" presStyleCnt="5">
        <dgm:presLayoutVars>
          <dgm:bulletEnabled val="1"/>
        </dgm:presLayoutVars>
      </dgm:prSet>
      <dgm:spPr/>
      <dgm:t>
        <a:bodyPr/>
        <a:lstStyle/>
        <a:p>
          <a:endParaRPr lang="fr-FR"/>
        </a:p>
      </dgm:t>
    </dgm:pt>
    <dgm:pt modelId="{13FCA9D9-3C9E-4778-A570-89FA1CE916F7}" type="pres">
      <dgm:prSet presAssocID="{F3DB538C-A435-4ED7-86CE-D210031C7F54}" presName="accent_4" presStyleCnt="0"/>
      <dgm:spPr/>
    </dgm:pt>
    <dgm:pt modelId="{4609DBBB-23B4-46D8-9782-52BDC26D01B4}" type="pres">
      <dgm:prSet presAssocID="{F3DB538C-A435-4ED7-86CE-D210031C7F54}" presName="accentRepeatNode" presStyleLbl="solidFgAcc1" presStyleIdx="3" presStyleCnt="5"/>
      <dgm:spPr/>
    </dgm:pt>
    <dgm:pt modelId="{6A1FFAF1-EAB7-420B-B39D-9627EAA1E337}" type="pres">
      <dgm:prSet presAssocID="{A73DB4F1-5814-485A-876D-9B8DA31662B4}" presName="text_5" presStyleLbl="node1" presStyleIdx="4" presStyleCnt="5">
        <dgm:presLayoutVars>
          <dgm:bulletEnabled val="1"/>
        </dgm:presLayoutVars>
      </dgm:prSet>
      <dgm:spPr/>
      <dgm:t>
        <a:bodyPr/>
        <a:lstStyle/>
        <a:p>
          <a:endParaRPr lang="fr-FR"/>
        </a:p>
      </dgm:t>
    </dgm:pt>
    <dgm:pt modelId="{F92570B7-525F-4FF3-9C89-61F15067B895}" type="pres">
      <dgm:prSet presAssocID="{A73DB4F1-5814-485A-876D-9B8DA31662B4}" presName="accent_5" presStyleCnt="0"/>
      <dgm:spPr/>
    </dgm:pt>
    <dgm:pt modelId="{E6FB3032-02D4-4E10-BE98-839DF859FD74}" type="pres">
      <dgm:prSet presAssocID="{A73DB4F1-5814-485A-876D-9B8DA31662B4}" presName="accentRepeatNode" presStyleLbl="solidFgAcc1" presStyleIdx="4" presStyleCnt="5"/>
      <dgm:spPr/>
    </dgm:pt>
  </dgm:ptLst>
  <dgm:cxnLst>
    <dgm:cxn modelId="{5D3A4C26-29ED-4729-8BD4-7D42F06ED050}" srcId="{1F5CFD90-BB88-48E5-954D-7BF50F895528}" destId="{F3DB538C-A435-4ED7-86CE-D210031C7F54}" srcOrd="3" destOrd="0" parTransId="{0D147929-AA9E-4547-8240-506F3A4A85CB}" sibTransId="{4A9312C3-8807-4BCA-821B-BC8D817ABBB5}"/>
    <dgm:cxn modelId="{244AEC16-294C-48A8-ADC5-D9685498F834}" type="presOf" srcId="{F3DB538C-A435-4ED7-86CE-D210031C7F54}" destId="{BE676D49-3946-4218-B885-6ADC9C513EA2}" srcOrd="0" destOrd="0" presId="urn:microsoft.com/office/officeart/2008/layout/VerticalCurvedList"/>
    <dgm:cxn modelId="{8509AE86-319D-490F-92D7-A5FBE1F85B32}" srcId="{1F5CFD90-BB88-48E5-954D-7BF50F895528}" destId="{A73DB4F1-5814-485A-876D-9B8DA31662B4}" srcOrd="4" destOrd="0" parTransId="{044C1307-35C9-494C-83E4-FF99067BF92D}" sibTransId="{5F06B06F-5C4F-4931-B6C7-E465F5488798}"/>
    <dgm:cxn modelId="{3AB706BD-4B14-4371-B57B-E4B2CE3682DF}" srcId="{1F5CFD90-BB88-48E5-954D-7BF50F895528}" destId="{9B91C2CB-2868-4E4F-AA29-827BE38E44AC}" srcOrd="2" destOrd="0" parTransId="{2764AD8F-A0AB-471F-91CD-2AFA8AF1B8A1}" sibTransId="{BFD09477-8230-4502-96AB-E8361C1AEA91}"/>
    <dgm:cxn modelId="{745FEAF3-F74C-4985-945E-A76CD604C4B2}" type="presOf" srcId="{1F5CFD90-BB88-48E5-954D-7BF50F895528}" destId="{66569FF6-0B8D-4068-BC2A-3A0406D934F4}" srcOrd="0" destOrd="0" presId="urn:microsoft.com/office/officeart/2008/layout/VerticalCurvedList"/>
    <dgm:cxn modelId="{E318AA36-7678-410F-9B27-349E76ADA968}" type="presOf" srcId="{89CA08E5-E1EB-43C3-9E63-79B75B31F22A}" destId="{BFAABBAF-046F-4E17-8C00-7914DC2A1FD4}" srcOrd="0" destOrd="0" presId="urn:microsoft.com/office/officeart/2008/layout/VerticalCurvedList"/>
    <dgm:cxn modelId="{F77CDCFF-99CE-4043-B6CE-FEFA9F1ABB30}" type="presOf" srcId="{79B93EC8-3530-4F82-A4FC-02994A065217}" destId="{D2D924A7-DC22-4EE2-9BEA-D5C911D16A15}" srcOrd="0" destOrd="0" presId="urn:microsoft.com/office/officeart/2008/layout/VerticalCurvedList"/>
    <dgm:cxn modelId="{328196F7-E8A6-4E00-899B-F6ABDAC2CD26}" srcId="{1F5CFD90-BB88-48E5-954D-7BF50F895528}" destId="{1E565FD8-E506-4E40-B3FC-DB44E7F58E54}" srcOrd="1" destOrd="0" parTransId="{1311174F-FDD8-4811-A184-41D1B1A35B42}" sibTransId="{B892866A-D912-4E09-BDAC-F01CAC5966D6}"/>
    <dgm:cxn modelId="{6CBD16D4-C1EE-4207-ABB2-A547269EAF20}" type="presOf" srcId="{9B91C2CB-2868-4E4F-AA29-827BE38E44AC}" destId="{2857DFF9-ED80-4A28-9A63-3A2DDE51D49D}" srcOrd="0" destOrd="0" presId="urn:microsoft.com/office/officeart/2008/layout/VerticalCurvedList"/>
    <dgm:cxn modelId="{F8605137-2853-49AA-8CFB-5D9111157800}" type="presOf" srcId="{A73DB4F1-5814-485A-876D-9B8DA31662B4}" destId="{6A1FFAF1-EAB7-420B-B39D-9627EAA1E337}" srcOrd="0" destOrd="0" presId="urn:microsoft.com/office/officeart/2008/layout/VerticalCurvedList"/>
    <dgm:cxn modelId="{A52C523C-68DF-47CA-BCF5-9CB9F0992398}" srcId="{1F5CFD90-BB88-48E5-954D-7BF50F895528}" destId="{79B93EC8-3530-4F82-A4FC-02994A065217}" srcOrd="0" destOrd="0" parTransId="{02BEF151-A42C-4925-85E6-5534B01529BF}" sibTransId="{89CA08E5-E1EB-43C3-9E63-79B75B31F22A}"/>
    <dgm:cxn modelId="{5F404FE0-B1AB-4C2E-BAFA-A0316123CF79}" type="presOf" srcId="{1E565FD8-E506-4E40-B3FC-DB44E7F58E54}" destId="{FE0ADED3-E199-48F9-BF80-DD2B5CDB2CA4}" srcOrd="0" destOrd="0" presId="urn:microsoft.com/office/officeart/2008/layout/VerticalCurvedList"/>
    <dgm:cxn modelId="{18678336-3A17-4BE9-B496-90A733EC2FA0}" type="presParOf" srcId="{66569FF6-0B8D-4068-BC2A-3A0406D934F4}" destId="{42009D01-F4A2-44CB-B197-8A8888D1BCEA}" srcOrd="0" destOrd="0" presId="urn:microsoft.com/office/officeart/2008/layout/VerticalCurvedList"/>
    <dgm:cxn modelId="{1B78D98D-7DE4-4DEC-B440-5C402C32D787}" type="presParOf" srcId="{42009D01-F4A2-44CB-B197-8A8888D1BCEA}" destId="{398B01D5-1ACE-497C-8B37-BA882D15F8F6}" srcOrd="0" destOrd="0" presId="urn:microsoft.com/office/officeart/2008/layout/VerticalCurvedList"/>
    <dgm:cxn modelId="{C07DA44E-2726-4326-A641-5A259626D688}" type="presParOf" srcId="{398B01D5-1ACE-497C-8B37-BA882D15F8F6}" destId="{A0F6AFA0-97ED-4A2A-8F40-D29FA48902EF}" srcOrd="0" destOrd="0" presId="urn:microsoft.com/office/officeart/2008/layout/VerticalCurvedList"/>
    <dgm:cxn modelId="{4C29B694-BB53-495F-92B5-85CE83116751}" type="presParOf" srcId="{398B01D5-1ACE-497C-8B37-BA882D15F8F6}" destId="{BFAABBAF-046F-4E17-8C00-7914DC2A1FD4}" srcOrd="1" destOrd="0" presId="urn:microsoft.com/office/officeart/2008/layout/VerticalCurvedList"/>
    <dgm:cxn modelId="{26039985-2DD0-424F-A35C-003930C71267}" type="presParOf" srcId="{398B01D5-1ACE-497C-8B37-BA882D15F8F6}" destId="{3F4A6377-F95A-4A93-916E-77294117BBE0}" srcOrd="2" destOrd="0" presId="urn:microsoft.com/office/officeart/2008/layout/VerticalCurvedList"/>
    <dgm:cxn modelId="{B888858C-D191-44C8-87AF-387906BEE132}" type="presParOf" srcId="{398B01D5-1ACE-497C-8B37-BA882D15F8F6}" destId="{32508D69-AE5E-48CD-BADB-6D575BFE7EFB}" srcOrd="3" destOrd="0" presId="urn:microsoft.com/office/officeart/2008/layout/VerticalCurvedList"/>
    <dgm:cxn modelId="{30679BAC-A64B-4999-899D-3FC45E4B98C7}" type="presParOf" srcId="{42009D01-F4A2-44CB-B197-8A8888D1BCEA}" destId="{D2D924A7-DC22-4EE2-9BEA-D5C911D16A15}" srcOrd="1" destOrd="0" presId="urn:microsoft.com/office/officeart/2008/layout/VerticalCurvedList"/>
    <dgm:cxn modelId="{0AF348DE-2279-4D63-8BAB-623F1B7D4BB0}" type="presParOf" srcId="{42009D01-F4A2-44CB-B197-8A8888D1BCEA}" destId="{1021B04B-5B7D-4765-B75E-97BECDBC6927}" srcOrd="2" destOrd="0" presId="urn:microsoft.com/office/officeart/2008/layout/VerticalCurvedList"/>
    <dgm:cxn modelId="{6F2177C8-9ECD-41EE-A133-749386F94002}" type="presParOf" srcId="{1021B04B-5B7D-4765-B75E-97BECDBC6927}" destId="{DEE61984-EFC9-4894-8F8F-9B0147EA5523}" srcOrd="0" destOrd="0" presId="urn:microsoft.com/office/officeart/2008/layout/VerticalCurvedList"/>
    <dgm:cxn modelId="{13223BB9-C446-401B-A27F-33106A6C428D}" type="presParOf" srcId="{42009D01-F4A2-44CB-B197-8A8888D1BCEA}" destId="{FE0ADED3-E199-48F9-BF80-DD2B5CDB2CA4}" srcOrd="3" destOrd="0" presId="urn:microsoft.com/office/officeart/2008/layout/VerticalCurvedList"/>
    <dgm:cxn modelId="{6F137EE0-6C92-4AF5-90C9-0C879E1AC096}" type="presParOf" srcId="{42009D01-F4A2-44CB-B197-8A8888D1BCEA}" destId="{B81CDF9B-2417-40CC-8103-8FE98538F95B}" srcOrd="4" destOrd="0" presId="urn:microsoft.com/office/officeart/2008/layout/VerticalCurvedList"/>
    <dgm:cxn modelId="{DBCA5FF0-8D7C-4CC6-9C1A-861E532AAC8A}" type="presParOf" srcId="{B81CDF9B-2417-40CC-8103-8FE98538F95B}" destId="{56B57E17-A34A-4773-AD6E-DA588CD9E4A4}" srcOrd="0" destOrd="0" presId="urn:microsoft.com/office/officeart/2008/layout/VerticalCurvedList"/>
    <dgm:cxn modelId="{4910A821-3C2A-4201-ABC2-FA080CF10AF2}" type="presParOf" srcId="{42009D01-F4A2-44CB-B197-8A8888D1BCEA}" destId="{2857DFF9-ED80-4A28-9A63-3A2DDE51D49D}" srcOrd="5" destOrd="0" presId="urn:microsoft.com/office/officeart/2008/layout/VerticalCurvedList"/>
    <dgm:cxn modelId="{6C986D4E-264A-4279-A05E-739136BD7115}" type="presParOf" srcId="{42009D01-F4A2-44CB-B197-8A8888D1BCEA}" destId="{C6EE0039-0356-49AB-AF55-647D0B5B8D08}" srcOrd="6" destOrd="0" presId="urn:microsoft.com/office/officeart/2008/layout/VerticalCurvedList"/>
    <dgm:cxn modelId="{914645C2-F84C-45B9-A3F7-E7C2EE2C9E0C}" type="presParOf" srcId="{C6EE0039-0356-49AB-AF55-647D0B5B8D08}" destId="{39BE74B9-2BE0-4425-BC4D-83055D014683}" srcOrd="0" destOrd="0" presId="urn:microsoft.com/office/officeart/2008/layout/VerticalCurvedList"/>
    <dgm:cxn modelId="{FAC5D483-BA5D-4939-B9F8-2ED7D5192207}" type="presParOf" srcId="{42009D01-F4A2-44CB-B197-8A8888D1BCEA}" destId="{BE676D49-3946-4218-B885-6ADC9C513EA2}" srcOrd="7" destOrd="0" presId="urn:microsoft.com/office/officeart/2008/layout/VerticalCurvedList"/>
    <dgm:cxn modelId="{2684F33B-0181-4FDB-9930-2B2844C7F03C}" type="presParOf" srcId="{42009D01-F4A2-44CB-B197-8A8888D1BCEA}" destId="{13FCA9D9-3C9E-4778-A570-89FA1CE916F7}" srcOrd="8" destOrd="0" presId="urn:microsoft.com/office/officeart/2008/layout/VerticalCurvedList"/>
    <dgm:cxn modelId="{70E4E25B-E7FF-48D2-918F-85738BD8BD44}" type="presParOf" srcId="{13FCA9D9-3C9E-4778-A570-89FA1CE916F7}" destId="{4609DBBB-23B4-46D8-9782-52BDC26D01B4}" srcOrd="0" destOrd="0" presId="urn:microsoft.com/office/officeart/2008/layout/VerticalCurvedList"/>
    <dgm:cxn modelId="{1D81671E-D961-4F42-A45D-0A9E73DE2680}" type="presParOf" srcId="{42009D01-F4A2-44CB-B197-8A8888D1BCEA}" destId="{6A1FFAF1-EAB7-420B-B39D-9627EAA1E337}" srcOrd="9" destOrd="0" presId="urn:microsoft.com/office/officeart/2008/layout/VerticalCurvedList"/>
    <dgm:cxn modelId="{28502D1C-71C6-4640-A0B8-E6B5FEB1B6D1}" type="presParOf" srcId="{42009D01-F4A2-44CB-B197-8A8888D1BCEA}" destId="{F92570B7-525F-4FF3-9C89-61F15067B895}" srcOrd="10" destOrd="0" presId="urn:microsoft.com/office/officeart/2008/layout/VerticalCurvedList"/>
    <dgm:cxn modelId="{FC47EB16-FA4D-4B50-9775-EF73481358F1}" type="presParOf" srcId="{F92570B7-525F-4FF3-9C89-61F15067B895}" destId="{E6FB3032-02D4-4E10-BE98-839DF859FD7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32 :</a:t>
          </a:r>
          <a:r>
            <a:rPr lang="fr-FR" sz="1600" dirty="0" smtClean="0"/>
            <a:t>	Favoriser le déroulement de carrière des personnes en situation de handicap </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1"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1"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Lst>
  <dgm:cxnLst>
    <dgm:cxn modelId="{750E27B1-74D2-440E-B3FB-C908AAB13F25}" type="presOf" srcId="{57738E58-36C5-4B7E-BE9F-41D47C3178D1}" destId="{2D2EF135-C288-43EE-B394-25225605B2C4}"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06B53EC7-174C-4D8A-ABC1-3CEA4890DF8D}" type="presOf" srcId="{966DB1E9-FDEE-415D-8C1D-7F623D8B3077}" destId="{BDE3642E-3118-4B2B-8CA2-DC95BC045574}" srcOrd="0" destOrd="0" presId="urn:microsoft.com/office/officeart/2008/layout/LinedList"/>
    <dgm:cxn modelId="{13207456-EA33-4B55-B516-1DCDD5641306}" type="presParOf" srcId="{BDE3642E-3118-4B2B-8CA2-DC95BC045574}" destId="{FE605DF4-56CE-42FE-892B-EA9C8CDE84BD}" srcOrd="0" destOrd="0" presId="urn:microsoft.com/office/officeart/2008/layout/LinedList"/>
    <dgm:cxn modelId="{A76B4B3B-1EDF-4EC8-8E5B-9B58BF66FEB6}" type="presParOf" srcId="{BDE3642E-3118-4B2B-8CA2-DC95BC045574}" destId="{B93E64C3-CB3F-4117-9375-158631F3560F}" srcOrd="1" destOrd="0" presId="urn:microsoft.com/office/officeart/2008/layout/LinedList"/>
    <dgm:cxn modelId="{69BB626C-12C6-456D-B153-AFFE0BE49A6C}" type="presParOf" srcId="{B93E64C3-CB3F-4117-9375-158631F3560F}" destId="{2D2EF135-C288-43EE-B394-25225605B2C4}" srcOrd="0" destOrd="0" presId="urn:microsoft.com/office/officeart/2008/layout/LinedList"/>
    <dgm:cxn modelId="{ABF3C2AB-CB1C-4ED6-B2B9-DEE00D7EFDAE}" type="presParOf" srcId="{B93E64C3-CB3F-4117-9375-158631F3560F}" destId="{1A004EBC-D666-4BB8-848A-AFE48FC1013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F5A12A-FEF7-4B8B-825A-83E841219237}"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fr-FR"/>
        </a:p>
      </dgm:t>
    </dgm:pt>
    <dgm:pt modelId="{EF09E0EE-24B4-42D3-8BD8-5A128C3DDA8D}">
      <dgm:prSet custT="1"/>
      <dgm:spPr/>
      <dgm:t>
        <a:bodyPr/>
        <a:lstStyle/>
        <a:p>
          <a:pPr marL="896938" indent="-896938" algn="just">
            <a:tabLst>
              <a:tab pos="896938" algn="l"/>
            </a:tabLst>
          </a:pPr>
          <a:r>
            <a:rPr lang="fr-FR" sz="1500" b="1" dirty="0" smtClean="0"/>
            <a:t>Art. 1</a:t>
          </a:r>
          <a:r>
            <a:rPr lang="fr-FR" sz="1500" b="1" baseline="30000" dirty="0" smtClean="0"/>
            <a:t>er </a:t>
          </a:r>
          <a:r>
            <a:rPr lang="fr-FR" sz="1500" b="1" dirty="0" smtClean="0"/>
            <a:t>:	</a:t>
          </a:r>
          <a:r>
            <a:rPr lang="fr-FR" sz="1600" dirty="0" smtClean="0"/>
            <a:t>Renforcer la gouvernance du dialogue social au niveau inter-fonctions publiques et par versant </a:t>
          </a:r>
          <a:endParaRPr lang="fr-FR" sz="1600" dirty="0"/>
        </a:p>
      </dgm:t>
    </dgm:pt>
    <dgm:pt modelId="{36290354-E5FD-43BC-AE37-64C54542A284}" type="parTrans" cxnId="{B4157FD0-134A-463E-B64D-55B4C18CA2E0}">
      <dgm:prSet/>
      <dgm:spPr/>
      <dgm:t>
        <a:bodyPr/>
        <a:lstStyle/>
        <a:p>
          <a:endParaRPr lang="fr-FR"/>
        </a:p>
      </dgm:t>
    </dgm:pt>
    <dgm:pt modelId="{2BD7EAD8-669C-440E-921F-A0DBC55AE1CE}" type="sibTrans" cxnId="{B4157FD0-134A-463E-B64D-55B4C18CA2E0}">
      <dgm:prSet/>
      <dgm:spPr/>
      <dgm:t>
        <a:bodyPr/>
        <a:lstStyle/>
        <a:p>
          <a:endParaRPr lang="fr-FR"/>
        </a:p>
      </dgm:t>
    </dgm:pt>
    <dgm:pt modelId="{90D46C2D-7312-4CAF-888D-BBA1D9FFB580}">
      <dgm:prSet custT="1"/>
      <dgm:spPr/>
      <dgm:t>
        <a:bodyPr/>
        <a:lstStyle/>
        <a:p>
          <a:pPr marL="896938" indent="-896938">
            <a:tabLst>
              <a:tab pos="896938" algn="l"/>
            </a:tabLst>
          </a:pPr>
          <a:r>
            <a:rPr lang="fr-FR" sz="1400" b="1" dirty="0" smtClean="0"/>
            <a:t>Art. 2 :	</a:t>
          </a:r>
          <a:r>
            <a:rPr lang="fr-FR" sz="1600" dirty="0" smtClean="0"/>
            <a:t>Créer une instance unique pour développer une vision intégrée des politiques de ressources humaines et des conditions de travail (fusion CT/CHSCT) </a:t>
          </a:r>
          <a:endParaRPr lang="fr-FR" sz="1600" dirty="0"/>
        </a:p>
      </dgm:t>
    </dgm:pt>
    <dgm:pt modelId="{4C0483EF-5558-4C3E-892B-52789144E2BB}" type="parTrans" cxnId="{1D5E0821-50B1-40C8-8852-FA93617BA48A}">
      <dgm:prSet/>
      <dgm:spPr/>
      <dgm:t>
        <a:bodyPr/>
        <a:lstStyle/>
        <a:p>
          <a:endParaRPr lang="fr-FR"/>
        </a:p>
      </dgm:t>
    </dgm:pt>
    <dgm:pt modelId="{ECB10CC5-F214-43ED-B64C-96CCA5324EE3}" type="sibTrans" cxnId="{1D5E0821-50B1-40C8-8852-FA93617BA48A}">
      <dgm:prSet/>
      <dgm:spPr/>
      <dgm:t>
        <a:bodyPr/>
        <a:lstStyle/>
        <a:p>
          <a:endParaRPr lang="fr-FR"/>
        </a:p>
      </dgm:t>
    </dgm:pt>
    <dgm:pt modelId="{F5014B5E-B3CB-4E83-94C2-DD7E15163A02}">
      <dgm:prSet custT="1"/>
      <dgm:spPr/>
      <dgm:t>
        <a:bodyPr/>
        <a:lstStyle/>
        <a:p>
          <a:pPr marL="895350" indent="-895350">
            <a:tabLst>
              <a:tab pos="895350" algn="l"/>
            </a:tabLst>
          </a:pPr>
          <a:r>
            <a:rPr lang="fr-FR" sz="1600" b="1" dirty="0" smtClean="0"/>
            <a:t>Art. 3 :	</a:t>
          </a:r>
          <a:r>
            <a:rPr lang="fr-FR" sz="1600" dirty="0" smtClean="0"/>
            <a:t>Réorganiser les CAP pour un meilleur accompagnement des situations individuelles complexes</a:t>
          </a:r>
          <a:endParaRPr lang="fr-FR" sz="1600" dirty="0"/>
        </a:p>
      </dgm:t>
    </dgm:pt>
    <dgm:pt modelId="{5E7B840E-E345-4DF4-B0A5-758890684F2E}" type="parTrans" cxnId="{0978B213-2A8B-4540-974A-A1E7147516D7}">
      <dgm:prSet/>
      <dgm:spPr/>
      <dgm:t>
        <a:bodyPr/>
        <a:lstStyle/>
        <a:p>
          <a:endParaRPr lang="fr-FR"/>
        </a:p>
      </dgm:t>
    </dgm:pt>
    <dgm:pt modelId="{51F0CCB6-103C-4554-B079-4D2D33EAD7C2}" type="sibTrans" cxnId="{0978B213-2A8B-4540-974A-A1E7147516D7}">
      <dgm:prSet/>
      <dgm:spPr/>
      <dgm:t>
        <a:bodyPr/>
        <a:lstStyle/>
        <a:p>
          <a:endParaRPr lang="fr-FR"/>
        </a:p>
      </dgm:t>
    </dgm:pt>
    <dgm:pt modelId="{81C128FE-9FD7-454E-A57C-CB0AF64A1312}">
      <dgm:prSet custT="1"/>
      <dgm:spPr/>
      <dgm:t>
        <a:bodyPr/>
        <a:lstStyle/>
        <a:p>
          <a:pPr marL="895350" indent="-895350">
            <a:tabLst>
              <a:tab pos="895350" algn="l"/>
            </a:tabLst>
          </a:pPr>
          <a:r>
            <a:rPr lang="fr-FR" sz="1600" b="1" dirty="0" smtClean="0"/>
            <a:t>Art. 4 :	</a:t>
          </a:r>
          <a:r>
            <a:rPr lang="fr-FR" sz="1600" dirty="0" smtClean="0"/>
            <a:t>Développer le recours à la négociation collective dans la fonction publique </a:t>
          </a:r>
          <a:endParaRPr lang="fr-FR" sz="1600" dirty="0"/>
        </a:p>
      </dgm:t>
    </dgm:pt>
    <dgm:pt modelId="{596C1C2C-3D13-46BD-8CF3-6C8F874A064B}" type="parTrans" cxnId="{A7C157B6-1FB6-4F0F-AED9-263675749556}">
      <dgm:prSet/>
      <dgm:spPr/>
      <dgm:t>
        <a:bodyPr/>
        <a:lstStyle/>
        <a:p>
          <a:endParaRPr lang="fr-FR"/>
        </a:p>
      </dgm:t>
    </dgm:pt>
    <dgm:pt modelId="{796F890E-F2D9-4045-8FF5-EC442B53004A}" type="sibTrans" cxnId="{A7C157B6-1FB6-4F0F-AED9-263675749556}">
      <dgm:prSet/>
      <dgm:spPr/>
      <dgm:t>
        <a:bodyPr/>
        <a:lstStyle/>
        <a:p>
          <a:endParaRPr lang="fr-FR"/>
        </a:p>
      </dgm:t>
    </dgm:pt>
    <dgm:pt modelId="{A31B55D7-789F-4C07-899C-794BE819A2B9}" type="pres">
      <dgm:prSet presAssocID="{89F5A12A-FEF7-4B8B-825A-83E841219237}" presName="vert0" presStyleCnt="0">
        <dgm:presLayoutVars>
          <dgm:dir/>
          <dgm:animOne val="branch"/>
          <dgm:animLvl val="lvl"/>
        </dgm:presLayoutVars>
      </dgm:prSet>
      <dgm:spPr/>
      <dgm:t>
        <a:bodyPr/>
        <a:lstStyle/>
        <a:p>
          <a:endParaRPr lang="fr-FR"/>
        </a:p>
      </dgm:t>
    </dgm:pt>
    <dgm:pt modelId="{19083F8F-9347-454C-BB23-464E14DB507D}" type="pres">
      <dgm:prSet presAssocID="{EF09E0EE-24B4-42D3-8BD8-5A128C3DDA8D}" presName="thickLine" presStyleLbl="alignNode1" presStyleIdx="0" presStyleCnt="4"/>
      <dgm:spPr/>
    </dgm:pt>
    <dgm:pt modelId="{75B53AD5-F9D9-460D-9585-D29338BD2D9B}" type="pres">
      <dgm:prSet presAssocID="{EF09E0EE-24B4-42D3-8BD8-5A128C3DDA8D}" presName="horz1" presStyleCnt="0"/>
      <dgm:spPr/>
    </dgm:pt>
    <dgm:pt modelId="{86BDAF87-80CC-4971-9040-AC44DC26FA36}" type="pres">
      <dgm:prSet presAssocID="{EF09E0EE-24B4-42D3-8BD8-5A128C3DDA8D}" presName="tx1" presStyleLbl="revTx" presStyleIdx="0" presStyleCnt="4" custScaleY="59335"/>
      <dgm:spPr/>
      <dgm:t>
        <a:bodyPr/>
        <a:lstStyle/>
        <a:p>
          <a:endParaRPr lang="fr-FR"/>
        </a:p>
      </dgm:t>
    </dgm:pt>
    <dgm:pt modelId="{94DF8678-F2E8-462B-A7AC-A14C02465E11}" type="pres">
      <dgm:prSet presAssocID="{EF09E0EE-24B4-42D3-8BD8-5A128C3DDA8D}" presName="vert1" presStyleCnt="0"/>
      <dgm:spPr/>
    </dgm:pt>
    <dgm:pt modelId="{B4A03A35-FD9B-4400-A2A5-BDD289CA89B9}" type="pres">
      <dgm:prSet presAssocID="{90D46C2D-7312-4CAF-888D-BBA1D9FFB580}" presName="thickLine" presStyleLbl="alignNode1" presStyleIdx="1" presStyleCnt="4"/>
      <dgm:spPr/>
    </dgm:pt>
    <dgm:pt modelId="{04F950BF-F293-41AD-850B-6A68AD2A236D}" type="pres">
      <dgm:prSet presAssocID="{90D46C2D-7312-4CAF-888D-BBA1D9FFB580}" presName="horz1" presStyleCnt="0"/>
      <dgm:spPr/>
    </dgm:pt>
    <dgm:pt modelId="{C428CAF7-A4B9-43E7-9F7D-99164620DB5C}" type="pres">
      <dgm:prSet presAssocID="{90D46C2D-7312-4CAF-888D-BBA1D9FFB580}" presName="tx1" presStyleLbl="revTx" presStyleIdx="1" presStyleCnt="4" custScaleY="55319"/>
      <dgm:spPr/>
      <dgm:t>
        <a:bodyPr/>
        <a:lstStyle/>
        <a:p>
          <a:endParaRPr lang="fr-FR"/>
        </a:p>
      </dgm:t>
    </dgm:pt>
    <dgm:pt modelId="{C83561CD-FF83-46AD-8A82-47E9E2D26376}" type="pres">
      <dgm:prSet presAssocID="{90D46C2D-7312-4CAF-888D-BBA1D9FFB580}" presName="vert1" presStyleCnt="0"/>
      <dgm:spPr/>
    </dgm:pt>
    <dgm:pt modelId="{EE0AB7C8-7282-450B-AD3F-52D3744DBB5F}" type="pres">
      <dgm:prSet presAssocID="{F5014B5E-B3CB-4E83-94C2-DD7E15163A02}" presName="thickLine" presStyleLbl="alignNode1" presStyleIdx="2" presStyleCnt="4"/>
      <dgm:spPr/>
    </dgm:pt>
    <dgm:pt modelId="{C4FF3D50-A83D-45B1-BD10-E8FB416EE6F8}" type="pres">
      <dgm:prSet presAssocID="{F5014B5E-B3CB-4E83-94C2-DD7E15163A02}" presName="horz1" presStyleCnt="0"/>
      <dgm:spPr/>
    </dgm:pt>
    <dgm:pt modelId="{C26A7340-3C9F-46A7-B323-850761BF30EE}" type="pres">
      <dgm:prSet presAssocID="{F5014B5E-B3CB-4E83-94C2-DD7E15163A02}" presName="tx1" presStyleLbl="revTx" presStyleIdx="2" presStyleCnt="4" custScaleY="55603"/>
      <dgm:spPr/>
      <dgm:t>
        <a:bodyPr/>
        <a:lstStyle/>
        <a:p>
          <a:endParaRPr lang="fr-FR"/>
        </a:p>
      </dgm:t>
    </dgm:pt>
    <dgm:pt modelId="{D1B503B4-E313-45DF-9A7A-CB36448D35F8}" type="pres">
      <dgm:prSet presAssocID="{F5014B5E-B3CB-4E83-94C2-DD7E15163A02}" presName="vert1" presStyleCnt="0"/>
      <dgm:spPr/>
    </dgm:pt>
    <dgm:pt modelId="{7862E1B5-D0C2-46A1-8DE7-FAD7F0BBCCAD}" type="pres">
      <dgm:prSet presAssocID="{81C128FE-9FD7-454E-A57C-CB0AF64A1312}" presName="thickLine" presStyleLbl="alignNode1" presStyleIdx="3" presStyleCnt="4"/>
      <dgm:spPr/>
    </dgm:pt>
    <dgm:pt modelId="{E3F91A39-5649-4721-A845-70BC6A1163C2}" type="pres">
      <dgm:prSet presAssocID="{81C128FE-9FD7-454E-A57C-CB0AF64A1312}" presName="horz1" presStyleCnt="0"/>
      <dgm:spPr/>
    </dgm:pt>
    <dgm:pt modelId="{B94679B5-3A0B-4B18-9277-B14A4C038597}" type="pres">
      <dgm:prSet presAssocID="{81C128FE-9FD7-454E-A57C-CB0AF64A1312}" presName="tx1" presStyleLbl="revTx" presStyleIdx="3" presStyleCnt="4"/>
      <dgm:spPr/>
      <dgm:t>
        <a:bodyPr/>
        <a:lstStyle/>
        <a:p>
          <a:endParaRPr lang="fr-FR"/>
        </a:p>
      </dgm:t>
    </dgm:pt>
    <dgm:pt modelId="{D48CA530-5CCB-4B20-86B2-3E4EBFB2793E}" type="pres">
      <dgm:prSet presAssocID="{81C128FE-9FD7-454E-A57C-CB0AF64A1312}" presName="vert1" presStyleCnt="0"/>
      <dgm:spPr/>
    </dgm:pt>
  </dgm:ptLst>
  <dgm:cxnLst>
    <dgm:cxn modelId="{BD00B922-12A6-4CD2-8271-89D8FA6B14A6}" type="presOf" srcId="{90D46C2D-7312-4CAF-888D-BBA1D9FFB580}" destId="{C428CAF7-A4B9-43E7-9F7D-99164620DB5C}" srcOrd="0" destOrd="0" presId="urn:microsoft.com/office/officeart/2008/layout/LinedList"/>
    <dgm:cxn modelId="{889DB990-F232-4AC7-BE2B-422F24505654}" type="presOf" srcId="{F5014B5E-B3CB-4E83-94C2-DD7E15163A02}" destId="{C26A7340-3C9F-46A7-B323-850761BF30EE}" srcOrd="0" destOrd="0" presId="urn:microsoft.com/office/officeart/2008/layout/LinedList"/>
    <dgm:cxn modelId="{A7C157B6-1FB6-4F0F-AED9-263675749556}" srcId="{89F5A12A-FEF7-4B8B-825A-83E841219237}" destId="{81C128FE-9FD7-454E-A57C-CB0AF64A1312}" srcOrd="3" destOrd="0" parTransId="{596C1C2C-3D13-46BD-8CF3-6C8F874A064B}" sibTransId="{796F890E-F2D9-4045-8FF5-EC442B53004A}"/>
    <dgm:cxn modelId="{B4157FD0-134A-463E-B64D-55B4C18CA2E0}" srcId="{89F5A12A-FEF7-4B8B-825A-83E841219237}" destId="{EF09E0EE-24B4-42D3-8BD8-5A128C3DDA8D}" srcOrd="0" destOrd="0" parTransId="{36290354-E5FD-43BC-AE37-64C54542A284}" sibTransId="{2BD7EAD8-669C-440E-921F-A0DBC55AE1CE}"/>
    <dgm:cxn modelId="{0978B213-2A8B-4540-974A-A1E7147516D7}" srcId="{89F5A12A-FEF7-4B8B-825A-83E841219237}" destId="{F5014B5E-B3CB-4E83-94C2-DD7E15163A02}" srcOrd="2" destOrd="0" parTransId="{5E7B840E-E345-4DF4-B0A5-758890684F2E}" sibTransId="{51F0CCB6-103C-4554-B079-4D2D33EAD7C2}"/>
    <dgm:cxn modelId="{A9147CD8-E86F-443D-B28E-A23A5DAB0B66}" type="presOf" srcId="{89F5A12A-FEF7-4B8B-825A-83E841219237}" destId="{A31B55D7-789F-4C07-899C-794BE819A2B9}" srcOrd="0" destOrd="0" presId="urn:microsoft.com/office/officeart/2008/layout/LinedList"/>
    <dgm:cxn modelId="{4A8B94EA-399B-418C-84F1-C2B647A496EA}" type="presOf" srcId="{EF09E0EE-24B4-42D3-8BD8-5A128C3DDA8D}" destId="{86BDAF87-80CC-4971-9040-AC44DC26FA36}" srcOrd="0" destOrd="0" presId="urn:microsoft.com/office/officeart/2008/layout/LinedList"/>
    <dgm:cxn modelId="{1D5E0821-50B1-40C8-8852-FA93617BA48A}" srcId="{89F5A12A-FEF7-4B8B-825A-83E841219237}" destId="{90D46C2D-7312-4CAF-888D-BBA1D9FFB580}" srcOrd="1" destOrd="0" parTransId="{4C0483EF-5558-4C3E-892B-52789144E2BB}" sibTransId="{ECB10CC5-F214-43ED-B64C-96CCA5324EE3}"/>
    <dgm:cxn modelId="{5335C89F-FFD3-42EA-AA5F-2F26DD9F5343}" type="presOf" srcId="{81C128FE-9FD7-454E-A57C-CB0AF64A1312}" destId="{B94679B5-3A0B-4B18-9277-B14A4C038597}" srcOrd="0" destOrd="0" presId="urn:microsoft.com/office/officeart/2008/layout/LinedList"/>
    <dgm:cxn modelId="{0AE1D947-2DAF-4D87-89AF-8EB79061FE7D}" type="presParOf" srcId="{A31B55D7-789F-4C07-899C-794BE819A2B9}" destId="{19083F8F-9347-454C-BB23-464E14DB507D}" srcOrd="0" destOrd="0" presId="urn:microsoft.com/office/officeart/2008/layout/LinedList"/>
    <dgm:cxn modelId="{A7083BEC-F177-46F3-BB03-E290A5F850EC}" type="presParOf" srcId="{A31B55D7-789F-4C07-899C-794BE819A2B9}" destId="{75B53AD5-F9D9-460D-9585-D29338BD2D9B}" srcOrd="1" destOrd="0" presId="urn:microsoft.com/office/officeart/2008/layout/LinedList"/>
    <dgm:cxn modelId="{FCD50C49-69F3-495D-9818-8511BF9233B2}" type="presParOf" srcId="{75B53AD5-F9D9-460D-9585-D29338BD2D9B}" destId="{86BDAF87-80CC-4971-9040-AC44DC26FA36}" srcOrd="0" destOrd="0" presId="urn:microsoft.com/office/officeart/2008/layout/LinedList"/>
    <dgm:cxn modelId="{62F672A7-EDA6-4E7F-9A67-CA87CCE9A403}" type="presParOf" srcId="{75B53AD5-F9D9-460D-9585-D29338BD2D9B}" destId="{94DF8678-F2E8-462B-A7AC-A14C02465E11}" srcOrd="1" destOrd="0" presId="urn:microsoft.com/office/officeart/2008/layout/LinedList"/>
    <dgm:cxn modelId="{D136B0D0-DBA6-465F-BFD3-EF80BC3CC949}" type="presParOf" srcId="{A31B55D7-789F-4C07-899C-794BE819A2B9}" destId="{B4A03A35-FD9B-4400-A2A5-BDD289CA89B9}" srcOrd="2" destOrd="0" presId="urn:microsoft.com/office/officeart/2008/layout/LinedList"/>
    <dgm:cxn modelId="{32A26CF9-760A-4E80-9E78-6AFC5F812619}" type="presParOf" srcId="{A31B55D7-789F-4C07-899C-794BE819A2B9}" destId="{04F950BF-F293-41AD-850B-6A68AD2A236D}" srcOrd="3" destOrd="0" presId="urn:microsoft.com/office/officeart/2008/layout/LinedList"/>
    <dgm:cxn modelId="{5B00469F-DA01-4AB2-9B2C-86804307975C}" type="presParOf" srcId="{04F950BF-F293-41AD-850B-6A68AD2A236D}" destId="{C428CAF7-A4B9-43E7-9F7D-99164620DB5C}" srcOrd="0" destOrd="0" presId="urn:microsoft.com/office/officeart/2008/layout/LinedList"/>
    <dgm:cxn modelId="{6C9E4333-B450-4A2F-A1D3-ECD49BCE7048}" type="presParOf" srcId="{04F950BF-F293-41AD-850B-6A68AD2A236D}" destId="{C83561CD-FF83-46AD-8A82-47E9E2D26376}" srcOrd="1" destOrd="0" presId="urn:microsoft.com/office/officeart/2008/layout/LinedList"/>
    <dgm:cxn modelId="{9E39A241-0171-45DE-BBD4-FA0A5FE68E14}" type="presParOf" srcId="{A31B55D7-789F-4C07-899C-794BE819A2B9}" destId="{EE0AB7C8-7282-450B-AD3F-52D3744DBB5F}" srcOrd="4" destOrd="0" presId="urn:microsoft.com/office/officeart/2008/layout/LinedList"/>
    <dgm:cxn modelId="{0EC96EF4-0D07-4F1F-85D9-27A61F46A856}" type="presParOf" srcId="{A31B55D7-789F-4C07-899C-794BE819A2B9}" destId="{C4FF3D50-A83D-45B1-BD10-E8FB416EE6F8}" srcOrd="5" destOrd="0" presId="urn:microsoft.com/office/officeart/2008/layout/LinedList"/>
    <dgm:cxn modelId="{7ADE0B4E-B0E4-48C4-A3C2-9A02DECEA8E1}" type="presParOf" srcId="{C4FF3D50-A83D-45B1-BD10-E8FB416EE6F8}" destId="{C26A7340-3C9F-46A7-B323-850761BF30EE}" srcOrd="0" destOrd="0" presId="urn:microsoft.com/office/officeart/2008/layout/LinedList"/>
    <dgm:cxn modelId="{783D9B29-BF01-4F1E-B0F7-239188384686}" type="presParOf" srcId="{C4FF3D50-A83D-45B1-BD10-E8FB416EE6F8}" destId="{D1B503B4-E313-45DF-9A7A-CB36448D35F8}" srcOrd="1" destOrd="0" presId="urn:microsoft.com/office/officeart/2008/layout/LinedList"/>
    <dgm:cxn modelId="{3D97F606-5EFB-483C-AAFB-FEBF732B775C}" type="presParOf" srcId="{A31B55D7-789F-4C07-899C-794BE819A2B9}" destId="{7862E1B5-D0C2-46A1-8DE7-FAD7F0BBCCAD}" srcOrd="6" destOrd="0" presId="urn:microsoft.com/office/officeart/2008/layout/LinedList"/>
    <dgm:cxn modelId="{D9C612E4-BA7A-43FA-ABFF-3B9588228734}" type="presParOf" srcId="{A31B55D7-789F-4C07-899C-794BE819A2B9}" destId="{E3F91A39-5649-4721-A845-70BC6A1163C2}" srcOrd="7" destOrd="0" presId="urn:microsoft.com/office/officeart/2008/layout/LinedList"/>
    <dgm:cxn modelId="{6C2BCA1E-B07D-4047-B976-90C8378F2B21}" type="presParOf" srcId="{E3F91A39-5649-4721-A845-70BC6A1163C2}" destId="{B94679B5-3A0B-4B18-9277-B14A4C038597}" srcOrd="0" destOrd="0" presId="urn:microsoft.com/office/officeart/2008/layout/LinedList"/>
    <dgm:cxn modelId="{63B86796-E343-42E0-AE5B-4DA9440C41CB}" type="presParOf" srcId="{E3F91A39-5649-4721-A845-70BC6A1163C2}" destId="{D48CA530-5CCB-4B20-86B2-3E4EBFB279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algn="just" rtl="0">
            <a:tabLst>
              <a:tab pos="895350" algn="l"/>
            </a:tabLst>
          </a:pPr>
          <a:r>
            <a:rPr lang="fr-FR" sz="1600" b="1" dirty="0" smtClean="0"/>
            <a:t>Art. 5 :</a:t>
          </a:r>
          <a:r>
            <a:rPr lang="fr-FR" sz="1600" dirty="0" smtClean="0"/>
            <a:t>	Elargir le recours au contrat sur les emplois de direction de l’Etat et de ses établissements publics, des collectivités territoriales et de leurs établissements publics et des établissements relevant de la fonction publique hospitalière</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895350" indent="-895350" algn="just" rtl="0">
            <a:tabLst>
              <a:tab pos="895350" algn="l"/>
            </a:tabLst>
          </a:pPr>
          <a:r>
            <a:rPr lang="fr-FR" sz="1600" b="1" dirty="0" smtClean="0"/>
            <a:t>Art. 6 :</a:t>
          </a:r>
          <a:r>
            <a:rPr lang="fr-FR" sz="1600" dirty="0" smtClean="0"/>
            <a:t>	Création d’un nouveau CDD « de projet » dans les trois versants pour permettre la mobilisation de compétences externes pour la conduite/mise en œuvre d’un projet</a:t>
          </a: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895350" indent="-895350" algn="just" rtl="0">
            <a:tabLst>
              <a:tab pos="895350" algn="l"/>
            </a:tabLst>
          </a:pPr>
          <a:r>
            <a:rPr lang="fr-FR" sz="1600" b="1" dirty="0" smtClean="0"/>
            <a:t>Art. 7 :</a:t>
          </a:r>
          <a:r>
            <a:rPr lang="fr-FR" sz="1600" dirty="0" smtClean="0"/>
            <a:t>	Autoriser le recrutement par voie de contrat sur les emplois permanents de catégories A, B et C, par dérogation au principe de l’occupation des emplois permanents par des fonctionnaires au sein de la FPE</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66DB325C-CF10-413A-B486-B9DB1E367262}">
      <dgm:prSet custT="1"/>
      <dgm:spPr/>
      <dgm:t>
        <a:bodyPr/>
        <a:lstStyle/>
        <a:p>
          <a:pPr marL="895350" indent="-895350" algn="just" rtl="0">
            <a:spcAft>
              <a:spcPts val="0"/>
            </a:spcAft>
            <a:tabLst>
              <a:tab pos="895350" algn="l"/>
            </a:tabLst>
          </a:pPr>
          <a:r>
            <a:rPr lang="fr-FR" sz="1600" b="1" dirty="0" smtClean="0"/>
            <a:t>Art. 8 :</a:t>
          </a:r>
          <a:r>
            <a:rPr lang="fr-FR" sz="1600" dirty="0" smtClean="0"/>
            <a:t>	Développement du recours au contrat sur emploi permanent pour faire face au besoin à temps non complet dans la FPT : </a:t>
          </a:r>
          <a:endParaRPr lang="fr-FR" sz="1600" dirty="0"/>
        </a:p>
      </dgm:t>
    </dgm:pt>
    <dgm:pt modelId="{075A383E-EE3D-4C53-8F9E-A111761A6AE4}" type="parTrans" cxnId="{0A0A51EC-8F10-479B-9982-3FCB0B49F672}">
      <dgm:prSet/>
      <dgm:spPr/>
      <dgm:t>
        <a:bodyPr/>
        <a:lstStyle/>
        <a:p>
          <a:endParaRPr lang="fr-FR"/>
        </a:p>
      </dgm:t>
    </dgm:pt>
    <dgm:pt modelId="{E443B1BB-F8C9-4649-A9CE-809C5890E0B5}" type="sibTrans" cxnId="{0A0A51EC-8F10-479B-9982-3FCB0B49F672}">
      <dgm:prSet/>
      <dgm:spPr/>
      <dgm:t>
        <a:bodyPr/>
        <a:lstStyle/>
        <a:p>
          <a:endParaRPr lang="fr-FR"/>
        </a:p>
      </dgm:t>
    </dgm:pt>
    <dgm:pt modelId="{078C8569-ECC3-4293-9980-8B9296844C7A}">
      <dgm:prSet custT="1"/>
      <dgm:spPr/>
      <dgm:t>
        <a:bodyPr/>
        <a:lstStyle/>
        <a:p>
          <a:pPr marL="895350" indent="-895350" algn="just" rtl="0">
            <a:spcAft>
              <a:spcPts val="0"/>
            </a:spcAft>
            <a:tabLst>
              <a:tab pos="895350" algn="l"/>
            </a:tabLst>
          </a:pPr>
          <a:r>
            <a:rPr lang="fr-FR" sz="1600" b="1" dirty="0" smtClean="0"/>
            <a:t>Art. 9 :</a:t>
          </a:r>
          <a:r>
            <a:rPr lang="fr-FR" sz="1600" dirty="0" smtClean="0"/>
            <a:t>	Faciliter et accélérer les mouvements de mutation des fonctionnaires de l’Etat</a:t>
          </a:r>
          <a:endParaRPr lang="fr-FR" sz="1600" dirty="0"/>
        </a:p>
      </dgm:t>
    </dgm:pt>
    <dgm:pt modelId="{35840145-7F07-4618-A81C-224E1FA1C868}" type="parTrans" cxnId="{BF96D234-3A8D-450E-ADDE-BAD3CF21B54A}">
      <dgm:prSet/>
      <dgm:spPr/>
      <dgm:t>
        <a:bodyPr/>
        <a:lstStyle/>
        <a:p>
          <a:endParaRPr lang="fr-FR"/>
        </a:p>
      </dgm:t>
    </dgm:pt>
    <dgm:pt modelId="{8E5FD816-C117-4BF5-AF19-891D0E36050F}" type="sibTrans" cxnId="{BF96D234-3A8D-450E-ADDE-BAD3CF21B54A}">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122946"/>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86050"/>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138870"/>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dgm:spPr/>
      <dgm:t>
        <a:bodyPr/>
        <a:lstStyle/>
        <a:p>
          <a:endParaRPr lang="fr-FR"/>
        </a:p>
      </dgm:t>
    </dgm:pt>
    <dgm:pt modelId="{E3B5D6C8-6B60-4BCC-BE6F-B449E261A24C}" type="pres">
      <dgm:prSet presAssocID="{66DB325C-CF10-413A-B486-B9DB1E367262}" presName="vert1" presStyleCnt="0"/>
      <dgm:spPr/>
    </dgm:pt>
    <dgm:pt modelId="{F52AB20E-D049-4DFB-BAE1-D42A3887314E}" type="pres">
      <dgm:prSet presAssocID="{078C8569-ECC3-4293-9980-8B9296844C7A}" presName="thickLine" presStyleLbl="alignNode1" presStyleIdx="4" presStyleCnt="5"/>
      <dgm:spPr>
        <a:ln>
          <a:solidFill>
            <a:srgbClr val="004892"/>
          </a:solidFill>
        </a:ln>
      </dgm:spPr>
      <dgm:t>
        <a:bodyPr/>
        <a:lstStyle/>
        <a:p>
          <a:endParaRPr lang="fr-FR"/>
        </a:p>
      </dgm:t>
    </dgm:pt>
    <dgm:pt modelId="{5CBB2636-37B9-4012-B661-EF2DE5ED0FEC}" type="pres">
      <dgm:prSet presAssocID="{078C8569-ECC3-4293-9980-8B9296844C7A}" presName="horz1" presStyleCnt="0"/>
      <dgm:spPr/>
    </dgm:pt>
    <dgm:pt modelId="{3DFDDB91-DF43-40E0-A757-D38E1EF0FB7E}" type="pres">
      <dgm:prSet presAssocID="{078C8569-ECC3-4293-9980-8B9296844C7A}" presName="tx1" presStyleLbl="revTx" presStyleIdx="4" presStyleCnt="5"/>
      <dgm:spPr/>
      <dgm:t>
        <a:bodyPr/>
        <a:lstStyle/>
        <a:p>
          <a:endParaRPr lang="fr-FR"/>
        </a:p>
      </dgm:t>
    </dgm:pt>
    <dgm:pt modelId="{A6DA9884-A8B1-4409-9A50-CA33B969BC62}" type="pres">
      <dgm:prSet presAssocID="{078C8569-ECC3-4293-9980-8B9296844C7A}" presName="vert1" presStyleCnt="0"/>
      <dgm:spPr/>
    </dgm:pt>
  </dgm:ptLst>
  <dgm:cxnLst>
    <dgm:cxn modelId="{6C38B5E4-59EB-4AEA-A3B4-5D9370388BAD}" type="presOf" srcId="{66DB325C-CF10-413A-B486-B9DB1E367262}" destId="{E9C44847-2E9F-4DE3-A1CA-1046CBDEAC00}"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6B046814-1B6E-411C-A1B2-E513C11578F7}" type="presOf" srcId="{57738E58-36C5-4B7E-BE9F-41D47C3178D1}" destId="{2D2EF135-C288-43EE-B394-25225605B2C4}" srcOrd="0" destOrd="0" presId="urn:microsoft.com/office/officeart/2008/layout/LinedList"/>
    <dgm:cxn modelId="{2182E87F-D33A-4127-87EE-969FAD4AA909}" type="presOf" srcId="{078C8569-ECC3-4293-9980-8B9296844C7A}" destId="{3DFDDB91-DF43-40E0-A757-D38E1EF0FB7E}" srcOrd="0" destOrd="0" presId="urn:microsoft.com/office/officeart/2008/layout/LinedList"/>
    <dgm:cxn modelId="{DB5121AA-5820-463F-8DD8-C351CDB14FA8}" type="presOf" srcId="{CBB1A7C3-C005-456A-8EA2-33DE36EAFA3A}" destId="{414067F1-632C-4A62-9FD7-1D8DA45674B1}" srcOrd="0" destOrd="0" presId="urn:microsoft.com/office/officeart/2008/layout/LinedList"/>
    <dgm:cxn modelId="{202D3617-29F6-4734-B325-A9C27821C1C6}" srcId="{966DB1E9-FDEE-415D-8C1D-7F623D8B3077}" destId="{CBB1A7C3-C005-456A-8EA2-33DE36EAFA3A}" srcOrd="2" destOrd="0" parTransId="{2BDC1E01-CD41-49B2-88CA-E5432C7F62CE}" sibTransId="{C4D73F40-3A3C-488C-B224-D98EEF6EDA87}"/>
    <dgm:cxn modelId="{AA33A3A8-9859-4A46-BC30-81664C834893}" type="presOf" srcId="{C28E98F2-140C-4DC6-AAEE-EB121AC721C9}" destId="{7DC6FC35-877B-4B76-B858-2129D19CACC1}"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0521BB8F-31B2-4BC3-80EF-1F2FD63FCD52}" type="presOf" srcId="{966DB1E9-FDEE-415D-8C1D-7F623D8B3077}" destId="{BDE3642E-3118-4B2B-8CA2-DC95BC045574}" srcOrd="0" destOrd="0" presId="urn:microsoft.com/office/officeart/2008/layout/LinedList"/>
    <dgm:cxn modelId="{0A0A51EC-8F10-479B-9982-3FCB0B49F672}" srcId="{966DB1E9-FDEE-415D-8C1D-7F623D8B3077}" destId="{66DB325C-CF10-413A-B486-B9DB1E367262}" srcOrd="3" destOrd="0" parTransId="{075A383E-EE3D-4C53-8F9E-A111761A6AE4}" sibTransId="{E443B1BB-F8C9-4649-A9CE-809C5890E0B5}"/>
    <dgm:cxn modelId="{BF96D234-3A8D-450E-ADDE-BAD3CF21B54A}" srcId="{966DB1E9-FDEE-415D-8C1D-7F623D8B3077}" destId="{078C8569-ECC3-4293-9980-8B9296844C7A}" srcOrd="4" destOrd="0" parTransId="{35840145-7F07-4618-A81C-224E1FA1C868}" sibTransId="{8E5FD816-C117-4BF5-AF19-891D0E36050F}"/>
    <dgm:cxn modelId="{54456A41-98FF-441B-8822-7CA7B2BB89AC}" type="presParOf" srcId="{BDE3642E-3118-4B2B-8CA2-DC95BC045574}" destId="{FE605DF4-56CE-42FE-892B-EA9C8CDE84BD}" srcOrd="0" destOrd="0" presId="urn:microsoft.com/office/officeart/2008/layout/LinedList"/>
    <dgm:cxn modelId="{24BCDEE1-94C2-4DF1-81C5-9D7B54C0DD9C}" type="presParOf" srcId="{BDE3642E-3118-4B2B-8CA2-DC95BC045574}" destId="{B93E64C3-CB3F-4117-9375-158631F3560F}" srcOrd="1" destOrd="0" presId="urn:microsoft.com/office/officeart/2008/layout/LinedList"/>
    <dgm:cxn modelId="{9BC0D6A4-756B-4BE0-ACA5-FFFE60B22FBA}" type="presParOf" srcId="{B93E64C3-CB3F-4117-9375-158631F3560F}" destId="{2D2EF135-C288-43EE-B394-25225605B2C4}" srcOrd="0" destOrd="0" presId="urn:microsoft.com/office/officeart/2008/layout/LinedList"/>
    <dgm:cxn modelId="{4ECBBA82-7106-45E6-B3C6-650395E30621}" type="presParOf" srcId="{B93E64C3-CB3F-4117-9375-158631F3560F}" destId="{1A004EBC-D666-4BB8-848A-AFE48FC10132}" srcOrd="1" destOrd="0" presId="urn:microsoft.com/office/officeart/2008/layout/LinedList"/>
    <dgm:cxn modelId="{E5DDFDEC-2E57-4E6D-A17B-7AAE959FCD7A}" type="presParOf" srcId="{BDE3642E-3118-4B2B-8CA2-DC95BC045574}" destId="{BA95AA9B-2425-4A7E-BEC5-CBB713CB9981}" srcOrd="2" destOrd="0" presId="urn:microsoft.com/office/officeart/2008/layout/LinedList"/>
    <dgm:cxn modelId="{39673E68-80B6-429C-9F4C-341F640E1649}" type="presParOf" srcId="{BDE3642E-3118-4B2B-8CA2-DC95BC045574}" destId="{B3B38ABC-2C6E-4E6D-B14A-5BD479EA2CD4}" srcOrd="3" destOrd="0" presId="urn:microsoft.com/office/officeart/2008/layout/LinedList"/>
    <dgm:cxn modelId="{B87EC45D-93A0-49BF-A0E6-AC896D4BD0F3}" type="presParOf" srcId="{B3B38ABC-2C6E-4E6D-B14A-5BD479EA2CD4}" destId="{7DC6FC35-877B-4B76-B858-2129D19CACC1}" srcOrd="0" destOrd="0" presId="urn:microsoft.com/office/officeart/2008/layout/LinedList"/>
    <dgm:cxn modelId="{075F6A40-D0DE-4789-A15B-ECB800F5611B}" type="presParOf" srcId="{B3B38ABC-2C6E-4E6D-B14A-5BD479EA2CD4}" destId="{E2B7FBE3-E878-4DF2-89A2-18EF75A92460}" srcOrd="1" destOrd="0" presId="urn:microsoft.com/office/officeart/2008/layout/LinedList"/>
    <dgm:cxn modelId="{6F4AA888-8A8B-4D5D-A976-4E0A2424DD5D}" type="presParOf" srcId="{BDE3642E-3118-4B2B-8CA2-DC95BC045574}" destId="{90179854-1B61-4A44-8374-D9E0E0BC1010}" srcOrd="4" destOrd="0" presId="urn:microsoft.com/office/officeart/2008/layout/LinedList"/>
    <dgm:cxn modelId="{4DD6C092-35D1-47A2-833D-7E79998ED77D}" type="presParOf" srcId="{BDE3642E-3118-4B2B-8CA2-DC95BC045574}" destId="{48974A9D-C70A-4DA4-990C-048DF33891E6}" srcOrd="5" destOrd="0" presId="urn:microsoft.com/office/officeart/2008/layout/LinedList"/>
    <dgm:cxn modelId="{A765BF65-F080-4E9F-8061-CEB169AE3420}" type="presParOf" srcId="{48974A9D-C70A-4DA4-990C-048DF33891E6}" destId="{414067F1-632C-4A62-9FD7-1D8DA45674B1}" srcOrd="0" destOrd="0" presId="urn:microsoft.com/office/officeart/2008/layout/LinedList"/>
    <dgm:cxn modelId="{E437DAF5-33D4-4516-853A-4512352E4FF6}" type="presParOf" srcId="{48974A9D-C70A-4DA4-990C-048DF33891E6}" destId="{3B1CF4BD-4BD2-4BE0-BA75-56F2AF417689}" srcOrd="1" destOrd="0" presId="urn:microsoft.com/office/officeart/2008/layout/LinedList"/>
    <dgm:cxn modelId="{AFB28928-190C-431F-992F-6A193628E408}" type="presParOf" srcId="{BDE3642E-3118-4B2B-8CA2-DC95BC045574}" destId="{8BF7A7D4-252F-4242-A828-6EE33D7D3EBD}" srcOrd="6" destOrd="0" presId="urn:microsoft.com/office/officeart/2008/layout/LinedList"/>
    <dgm:cxn modelId="{98CB9D02-5D85-4439-B760-A54A084507BB}" type="presParOf" srcId="{BDE3642E-3118-4B2B-8CA2-DC95BC045574}" destId="{306E41D6-B8DC-4C95-86D2-BF27F905A32A}" srcOrd="7" destOrd="0" presId="urn:microsoft.com/office/officeart/2008/layout/LinedList"/>
    <dgm:cxn modelId="{A7841A98-93E6-40CF-BF31-3C2A5B3F3EF1}" type="presParOf" srcId="{306E41D6-B8DC-4C95-86D2-BF27F905A32A}" destId="{E9C44847-2E9F-4DE3-A1CA-1046CBDEAC00}" srcOrd="0" destOrd="0" presId="urn:microsoft.com/office/officeart/2008/layout/LinedList"/>
    <dgm:cxn modelId="{8A3A8652-2E32-4241-8EAD-D8C40EA2B8AC}" type="presParOf" srcId="{306E41D6-B8DC-4C95-86D2-BF27F905A32A}" destId="{E3B5D6C8-6B60-4BCC-BE6F-B449E261A24C}" srcOrd="1" destOrd="0" presId="urn:microsoft.com/office/officeart/2008/layout/LinedList"/>
    <dgm:cxn modelId="{1B19FDA4-9E09-4E12-9C2F-F4483726D4C7}" type="presParOf" srcId="{BDE3642E-3118-4B2B-8CA2-DC95BC045574}" destId="{F52AB20E-D049-4DFB-BAE1-D42A3887314E}" srcOrd="8" destOrd="0" presId="urn:microsoft.com/office/officeart/2008/layout/LinedList"/>
    <dgm:cxn modelId="{F335B72E-CD43-4802-A23E-02A76D7580D9}" type="presParOf" srcId="{BDE3642E-3118-4B2B-8CA2-DC95BC045574}" destId="{5CBB2636-37B9-4012-B661-EF2DE5ED0FEC}" srcOrd="9" destOrd="0" presId="urn:microsoft.com/office/officeart/2008/layout/LinedList"/>
    <dgm:cxn modelId="{E96F0EE3-2F33-4902-8179-1839310B6D1E}" type="presParOf" srcId="{5CBB2636-37B9-4012-B661-EF2DE5ED0FEC}" destId="{3DFDDB91-DF43-40E0-A757-D38E1EF0FB7E}" srcOrd="0" destOrd="0" presId="urn:microsoft.com/office/officeart/2008/layout/LinedList"/>
    <dgm:cxn modelId="{E31C0A2A-E355-4A52-A6AA-6EA7A702308C}" type="presParOf" srcId="{5CBB2636-37B9-4012-B661-EF2DE5ED0FEC}" destId="{A6DA9884-A8B1-4409-9A50-CA33B969BC62}"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algn="just" rtl="0">
            <a:tabLst>
              <a:tab pos="895350" algn="l"/>
            </a:tabLst>
          </a:pPr>
          <a:r>
            <a:rPr lang="fr-FR" sz="1600" b="1" dirty="0" smtClean="0"/>
            <a:t>Art. 10 :	</a:t>
          </a:r>
          <a:r>
            <a:rPr lang="fr-FR" sz="1600" dirty="0" smtClean="0"/>
            <a:t>Généralisation de l'évaluation individuelle en lieu et place de la notation dans les trois versants</a:t>
          </a:r>
        </a:p>
        <a:p>
          <a:pPr marL="895350" indent="-895350" algn="l" rtl="0">
            <a:tabLst>
              <a:tab pos="895350" algn="l"/>
            </a:tabLst>
          </a:pP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895350" indent="-895350" algn="just" rtl="0">
            <a:tabLst>
              <a:tab pos="895350" algn="l"/>
            </a:tabLst>
          </a:pPr>
          <a:r>
            <a:rPr lang="fr-FR" sz="1600" b="1" dirty="0" smtClean="0"/>
            <a:t>Art. 11 :	</a:t>
          </a:r>
          <a:r>
            <a:rPr lang="fr-FR" sz="1600" dirty="0" smtClean="0"/>
            <a:t>Sécuriser la rémunération des agents contractuels recrutés sur emplois permanents, et prendre en compte, comme pour les fonctionnaires,  leur engagement et leurs résultats individuels et collectifs</a:t>
          </a: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895350" indent="-895350" algn="just" rtl="0">
            <a:tabLst>
              <a:tab pos="895350" algn="l"/>
            </a:tabLst>
          </a:pPr>
          <a:r>
            <a:rPr lang="fr-FR" sz="1600" b="1" dirty="0" smtClean="0"/>
            <a:t>Art. 12 :</a:t>
          </a:r>
          <a:r>
            <a:rPr lang="fr-FR" sz="1600" dirty="0" smtClean="0"/>
            <a:t>	Mieux reconnaitre les mérites individuels dans les procédures d’avancement et de promotion au choix dans les trois versants </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3"/>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3" custScaleY="42656"/>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3"/>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3" custScaleY="57987"/>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3"/>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3" custScaleY="36984"/>
      <dgm:spPr/>
      <dgm:t>
        <a:bodyPr/>
        <a:lstStyle/>
        <a:p>
          <a:endParaRPr lang="fr-FR"/>
        </a:p>
      </dgm:t>
    </dgm:pt>
    <dgm:pt modelId="{3B1CF4BD-4BD2-4BE0-BA75-56F2AF417689}" type="pres">
      <dgm:prSet presAssocID="{CBB1A7C3-C005-456A-8EA2-33DE36EAFA3A}" presName="vert1" presStyleCnt="0"/>
      <dgm:spPr/>
    </dgm:pt>
  </dgm:ptLst>
  <dgm:cxnLst>
    <dgm:cxn modelId="{2EB37DC1-B183-4AC3-9D5C-A338DAAD2A83}" type="presOf" srcId="{966DB1E9-FDEE-415D-8C1D-7F623D8B3077}" destId="{BDE3642E-3118-4B2B-8CA2-DC95BC045574}"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202D3617-29F6-4734-B325-A9C27821C1C6}" srcId="{966DB1E9-FDEE-415D-8C1D-7F623D8B3077}" destId="{CBB1A7C3-C005-456A-8EA2-33DE36EAFA3A}" srcOrd="2" destOrd="0" parTransId="{2BDC1E01-CD41-49B2-88CA-E5432C7F62CE}" sibTransId="{C4D73F40-3A3C-488C-B224-D98EEF6EDA87}"/>
    <dgm:cxn modelId="{E76F7586-5A52-4A32-B999-5F19A061988B}" srcId="{966DB1E9-FDEE-415D-8C1D-7F623D8B3077}" destId="{C28E98F2-140C-4DC6-AAEE-EB121AC721C9}" srcOrd="1" destOrd="0" parTransId="{57FA8D19-8997-4D6C-BB95-91A530E05DCD}" sibTransId="{EA24BC5D-7FFE-4989-8616-A8F89DD379E9}"/>
    <dgm:cxn modelId="{F83A26B7-A707-42B4-AF5E-EF2271C00726}" type="presOf" srcId="{C28E98F2-140C-4DC6-AAEE-EB121AC721C9}" destId="{7DC6FC35-877B-4B76-B858-2129D19CACC1}" srcOrd="0" destOrd="0" presId="urn:microsoft.com/office/officeart/2008/layout/LinedList"/>
    <dgm:cxn modelId="{6B5F072A-75F3-4C76-A94E-E71B4A478455}" type="presOf" srcId="{57738E58-36C5-4B7E-BE9F-41D47C3178D1}" destId="{2D2EF135-C288-43EE-B394-25225605B2C4}" srcOrd="0" destOrd="0" presId="urn:microsoft.com/office/officeart/2008/layout/LinedList"/>
    <dgm:cxn modelId="{CB156045-7504-4F3F-A9B4-95B29061AEB1}" type="presOf" srcId="{CBB1A7C3-C005-456A-8EA2-33DE36EAFA3A}" destId="{414067F1-632C-4A62-9FD7-1D8DA45674B1}" srcOrd="0" destOrd="0" presId="urn:microsoft.com/office/officeart/2008/layout/LinedList"/>
    <dgm:cxn modelId="{FE8C9676-CC89-418A-B7AD-CAC8543CA13B}" type="presParOf" srcId="{BDE3642E-3118-4B2B-8CA2-DC95BC045574}" destId="{FE605DF4-56CE-42FE-892B-EA9C8CDE84BD}" srcOrd="0" destOrd="0" presId="urn:microsoft.com/office/officeart/2008/layout/LinedList"/>
    <dgm:cxn modelId="{8A7AC06B-9B97-4812-A440-1C8E96D11610}" type="presParOf" srcId="{BDE3642E-3118-4B2B-8CA2-DC95BC045574}" destId="{B93E64C3-CB3F-4117-9375-158631F3560F}" srcOrd="1" destOrd="0" presId="urn:microsoft.com/office/officeart/2008/layout/LinedList"/>
    <dgm:cxn modelId="{58226DEB-FE52-4AFB-99C3-23E985DF9F12}" type="presParOf" srcId="{B93E64C3-CB3F-4117-9375-158631F3560F}" destId="{2D2EF135-C288-43EE-B394-25225605B2C4}" srcOrd="0" destOrd="0" presId="urn:microsoft.com/office/officeart/2008/layout/LinedList"/>
    <dgm:cxn modelId="{D9375D48-A5DC-410F-829C-2CD8B431761C}" type="presParOf" srcId="{B93E64C3-CB3F-4117-9375-158631F3560F}" destId="{1A004EBC-D666-4BB8-848A-AFE48FC10132}" srcOrd="1" destOrd="0" presId="urn:microsoft.com/office/officeart/2008/layout/LinedList"/>
    <dgm:cxn modelId="{DBBC459C-934D-40C2-B731-DBA962E20705}" type="presParOf" srcId="{BDE3642E-3118-4B2B-8CA2-DC95BC045574}" destId="{BA95AA9B-2425-4A7E-BEC5-CBB713CB9981}" srcOrd="2" destOrd="0" presId="urn:microsoft.com/office/officeart/2008/layout/LinedList"/>
    <dgm:cxn modelId="{3ED4937C-8AA0-4F2E-A2F9-A59E03F1C4EC}" type="presParOf" srcId="{BDE3642E-3118-4B2B-8CA2-DC95BC045574}" destId="{B3B38ABC-2C6E-4E6D-B14A-5BD479EA2CD4}" srcOrd="3" destOrd="0" presId="urn:microsoft.com/office/officeart/2008/layout/LinedList"/>
    <dgm:cxn modelId="{A54A3F56-DB6A-4007-8279-D6145EEEDBC2}" type="presParOf" srcId="{B3B38ABC-2C6E-4E6D-B14A-5BD479EA2CD4}" destId="{7DC6FC35-877B-4B76-B858-2129D19CACC1}" srcOrd="0" destOrd="0" presId="urn:microsoft.com/office/officeart/2008/layout/LinedList"/>
    <dgm:cxn modelId="{AF8E0DE3-B9C6-45BC-81E6-AF7A07354805}" type="presParOf" srcId="{B3B38ABC-2C6E-4E6D-B14A-5BD479EA2CD4}" destId="{E2B7FBE3-E878-4DF2-89A2-18EF75A92460}" srcOrd="1" destOrd="0" presId="urn:microsoft.com/office/officeart/2008/layout/LinedList"/>
    <dgm:cxn modelId="{79BC0E31-4FC4-4D47-A55F-77069FF7D542}" type="presParOf" srcId="{BDE3642E-3118-4B2B-8CA2-DC95BC045574}" destId="{90179854-1B61-4A44-8374-D9E0E0BC1010}" srcOrd="4" destOrd="0" presId="urn:microsoft.com/office/officeart/2008/layout/LinedList"/>
    <dgm:cxn modelId="{5186EACD-C397-4398-BF73-7284666BD9F6}" type="presParOf" srcId="{BDE3642E-3118-4B2B-8CA2-DC95BC045574}" destId="{48974A9D-C70A-4DA4-990C-048DF33891E6}" srcOrd="5" destOrd="0" presId="urn:microsoft.com/office/officeart/2008/layout/LinedList"/>
    <dgm:cxn modelId="{8F9B6E27-732A-4CC8-B82C-96FB237AAEA6}" type="presParOf" srcId="{48974A9D-C70A-4DA4-990C-048DF33891E6}" destId="{414067F1-632C-4A62-9FD7-1D8DA45674B1}" srcOrd="0" destOrd="0" presId="urn:microsoft.com/office/officeart/2008/layout/LinedList"/>
    <dgm:cxn modelId="{BCCD4AEF-28D5-4D35-9481-43B4C196DAEC}" type="presParOf" srcId="{48974A9D-C70A-4DA4-990C-048DF33891E6}" destId="{3B1CF4BD-4BD2-4BE0-BA75-56F2AF4176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895350" indent="-895350" rtl="0">
            <a:tabLst>
              <a:tab pos="895350" algn="l"/>
            </a:tabLst>
          </a:pPr>
          <a:r>
            <a:rPr lang="fr-FR" sz="1600" b="1" dirty="0" smtClean="0"/>
            <a:t>Art. 13 :</a:t>
          </a:r>
          <a:r>
            <a:rPr lang="fr-FR" sz="1600" dirty="0" smtClean="0"/>
            <a:t>	Moderniser et harmoniser l’échelle des sanctions entre les trois versants</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1"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1"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Lst>
  <dgm:cxnLst>
    <dgm:cxn modelId="{3EF243F6-A192-4748-9F0C-F23171BA2F5D}" srcId="{966DB1E9-FDEE-415D-8C1D-7F623D8B3077}" destId="{57738E58-36C5-4B7E-BE9F-41D47C3178D1}" srcOrd="0" destOrd="0" parTransId="{4DD9B880-3866-465B-A99B-F93445FB3366}" sibTransId="{963836E0-6A75-4DB3-975A-08A10492CAAE}"/>
    <dgm:cxn modelId="{45EE2867-9EFE-495B-918A-C3A16D9031F5}" type="presOf" srcId="{57738E58-36C5-4B7E-BE9F-41D47C3178D1}" destId="{2D2EF135-C288-43EE-B394-25225605B2C4}" srcOrd="0" destOrd="0" presId="urn:microsoft.com/office/officeart/2008/layout/LinedList"/>
    <dgm:cxn modelId="{A7D4A4C8-35A5-4E1F-BD1E-10BFD54035D0}" type="presOf" srcId="{966DB1E9-FDEE-415D-8C1D-7F623D8B3077}" destId="{BDE3642E-3118-4B2B-8CA2-DC95BC045574}" srcOrd="0" destOrd="0" presId="urn:microsoft.com/office/officeart/2008/layout/LinedList"/>
    <dgm:cxn modelId="{FD6D73F2-FEF1-4286-BCA8-D7A571459897}" type="presParOf" srcId="{BDE3642E-3118-4B2B-8CA2-DC95BC045574}" destId="{FE605DF4-56CE-42FE-892B-EA9C8CDE84BD}" srcOrd="0" destOrd="0" presId="urn:microsoft.com/office/officeart/2008/layout/LinedList"/>
    <dgm:cxn modelId="{CD82BBE0-09FD-4FCD-A400-3E827E951B1E}" type="presParOf" srcId="{BDE3642E-3118-4B2B-8CA2-DC95BC045574}" destId="{B93E64C3-CB3F-4117-9375-158631F3560F}" srcOrd="1" destOrd="0" presId="urn:microsoft.com/office/officeart/2008/layout/LinedList"/>
    <dgm:cxn modelId="{C640A5A4-4AAB-4CB8-B197-ECB986680F26}" type="presParOf" srcId="{B93E64C3-CB3F-4117-9375-158631F3560F}" destId="{2D2EF135-C288-43EE-B394-25225605B2C4}" srcOrd="0" destOrd="0" presId="urn:microsoft.com/office/officeart/2008/layout/LinedList"/>
    <dgm:cxn modelId="{5957E138-8C22-4730-9FEA-21F95A4A2CE2}" type="presParOf" srcId="{B93E64C3-CB3F-4117-9375-158631F3560F}" destId="{1A004EBC-D666-4BB8-848A-AFE48FC10132}"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14 :	</a:t>
          </a:r>
          <a:r>
            <a:rPr lang="fr-FR" sz="1600" dirty="0" smtClean="0"/>
            <a:t>Garantir l’égal accès aux emplois publics et la transparence sur les procédures de recrutement hors concours</a:t>
          </a:r>
        </a:p>
        <a:p>
          <a:pPr marL="895350" indent="-895350" rtl="0">
            <a:tabLst>
              <a:tab pos="895350" algn="l"/>
            </a:tabLst>
          </a:pP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C28E98F2-140C-4DC6-AAEE-EB121AC721C9}">
      <dgm:prSet custT="1"/>
      <dgm:spPr/>
      <dgm:t>
        <a:bodyPr/>
        <a:lstStyle/>
        <a:p>
          <a:pPr marL="1076325" indent="-1076325" algn="just" rtl="0">
            <a:tabLst>
              <a:tab pos="1076325" algn="l"/>
            </a:tabLst>
          </a:pPr>
          <a:r>
            <a:rPr lang="fr-FR" sz="1600" b="1" dirty="0" smtClean="0"/>
            <a:t>Art. 15 :</a:t>
          </a:r>
          <a:r>
            <a:rPr lang="fr-FR" sz="1600" dirty="0" smtClean="0"/>
            <a:t>	Renforcer la transparence et l’équité des règles en matière de contrôle déontologique</a:t>
          </a:r>
        </a:p>
        <a:p>
          <a:pPr marL="895350" indent="-895350" algn="l" rtl="0">
            <a:tabLst>
              <a:tab pos="895350" algn="l"/>
            </a:tabLst>
          </a:pPr>
          <a:endParaRPr lang="fr-FR" sz="1600" dirty="0"/>
        </a:p>
      </dgm:t>
    </dgm:pt>
    <dgm:pt modelId="{57FA8D19-8997-4D6C-BB95-91A530E05DCD}" type="parTrans" cxnId="{E76F7586-5A52-4A32-B999-5F19A061988B}">
      <dgm:prSet/>
      <dgm:spPr/>
      <dgm:t>
        <a:bodyPr/>
        <a:lstStyle/>
        <a:p>
          <a:endParaRPr lang="fr-FR"/>
        </a:p>
      </dgm:t>
    </dgm:pt>
    <dgm:pt modelId="{EA24BC5D-7FFE-4989-8616-A8F89DD379E9}" type="sibTrans" cxnId="{E76F7586-5A52-4A32-B999-5F19A061988B}">
      <dgm:prSet/>
      <dgm:spPr/>
      <dgm:t>
        <a:bodyPr/>
        <a:lstStyle/>
        <a:p>
          <a:endParaRPr lang="fr-FR"/>
        </a:p>
      </dgm:t>
    </dgm:pt>
    <dgm:pt modelId="{CBB1A7C3-C005-456A-8EA2-33DE36EAFA3A}">
      <dgm:prSet custT="1"/>
      <dgm:spPr/>
      <dgm:t>
        <a:bodyPr/>
        <a:lstStyle/>
        <a:p>
          <a:pPr marL="1076325" indent="-1076325" algn="just" rtl="0">
            <a:tabLst>
              <a:tab pos="1076325" algn="l"/>
            </a:tabLst>
          </a:pPr>
          <a:r>
            <a:rPr lang="fr-FR" sz="1600" b="1" dirty="0" smtClean="0"/>
            <a:t>Art. 16 :</a:t>
          </a:r>
          <a:r>
            <a:rPr lang="fr-FR" sz="1600" dirty="0" smtClean="0"/>
            <a:t>	Simplifier et moderniser les règles relatives à la protection de la santé et de la sécurité des agents publics</a:t>
          </a:r>
          <a:endParaRPr lang="fr-FR" sz="1600" dirty="0"/>
        </a:p>
      </dgm:t>
    </dgm:pt>
    <dgm:pt modelId="{2BDC1E01-CD41-49B2-88CA-E5432C7F62CE}" type="parTrans" cxnId="{202D3617-29F6-4734-B325-A9C27821C1C6}">
      <dgm:prSet/>
      <dgm:spPr/>
      <dgm:t>
        <a:bodyPr/>
        <a:lstStyle/>
        <a:p>
          <a:endParaRPr lang="fr-FR"/>
        </a:p>
      </dgm:t>
    </dgm:pt>
    <dgm:pt modelId="{C4D73F40-3A3C-488C-B224-D98EEF6EDA87}" type="sibTrans" cxnId="{202D3617-29F6-4734-B325-A9C27821C1C6}">
      <dgm:prSet/>
      <dgm:spPr/>
      <dgm:t>
        <a:bodyPr/>
        <a:lstStyle/>
        <a:p>
          <a:endParaRPr lang="fr-FR"/>
        </a:p>
      </dgm:t>
    </dgm:pt>
    <dgm:pt modelId="{66DB325C-CF10-413A-B486-B9DB1E367262}">
      <dgm:prSet custT="1"/>
      <dgm:spPr/>
      <dgm:t>
        <a:bodyPr/>
        <a:lstStyle/>
        <a:p>
          <a:pPr marL="1076325" indent="-1076325" rtl="0">
            <a:tabLst>
              <a:tab pos="1076325" algn="l"/>
            </a:tabLst>
          </a:pPr>
          <a:r>
            <a:rPr lang="fr-FR" sz="1600" b="1" dirty="0" smtClean="0"/>
            <a:t>Art. 17 :</a:t>
          </a:r>
          <a:r>
            <a:rPr lang="fr-FR" sz="1600" dirty="0" smtClean="0"/>
            <a:t>	Harmoniser le temps de travail dans la fonction publique</a:t>
          </a:r>
        </a:p>
        <a:p>
          <a:pPr marL="895350" indent="0" rtl="0">
            <a:spcAft>
              <a:spcPts val="0"/>
            </a:spcAft>
          </a:pPr>
          <a:endParaRPr lang="fr-FR" sz="1600" dirty="0"/>
        </a:p>
      </dgm:t>
    </dgm:pt>
    <dgm:pt modelId="{075A383E-EE3D-4C53-8F9E-A111761A6AE4}" type="parTrans" cxnId="{0A0A51EC-8F10-479B-9982-3FCB0B49F672}">
      <dgm:prSet/>
      <dgm:spPr/>
      <dgm:t>
        <a:bodyPr/>
        <a:lstStyle/>
        <a:p>
          <a:endParaRPr lang="fr-FR"/>
        </a:p>
      </dgm:t>
    </dgm:pt>
    <dgm:pt modelId="{E443B1BB-F8C9-4649-A9CE-809C5890E0B5}" type="sibTrans" cxnId="{0A0A51EC-8F10-479B-9982-3FCB0B49F672}">
      <dgm:prSet/>
      <dgm:spPr/>
      <dgm:t>
        <a:bodyPr/>
        <a:lstStyle/>
        <a:p>
          <a:endParaRPr lang="fr-FR"/>
        </a:p>
      </dgm:t>
    </dgm:pt>
    <dgm:pt modelId="{20BF0AA3-C97A-489C-9E28-12DAB16A579B}">
      <dgm:prSet custT="1"/>
      <dgm:spPr/>
      <dgm:t>
        <a:bodyPr/>
        <a:lstStyle/>
        <a:p>
          <a:pPr marL="1076325" indent="-1076325" algn="just">
            <a:tabLst>
              <a:tab pos="1076325" algn="l"/>
            </a:tabLst>
          </a:pPr>
          <a:r>
            <a:rPr lang="fr-FR" sz="1600" b="1" dirty="0" smtClean="0"/>
            <a:t>Art. 18 :</a:t>
          </a:r>
          <a:r>
            <a:rPr lang="fr-FR" sz="1600" dirty="0" smtClean="0"/>
            <a:t>	</a:t>
          </a:r>
          <a:r>
            <a:rPr lang="fr-FR" sz="1600" dirty="0" smtClean="0">
              <a:solidFill>
                <a:schemeClr val="tx1"/>
              </a:solidFill>
            </a:rPr>
            <a:t>Garantir la transparence sur les ressources du CNFPT et permettre la fusion, au niveau </a:t>
          </a:r>
          <a:r>
            <a:rPr lang="fr-FR" sz="1600" dirty="0" err="1" smtClean="0">
              <a:solidFill>
                <a:schemeClr val="tx1"/>
              </a:solidFill>
            </a:rPr>
            <a:t>inter-départemental</a:t>
          </a:r>
          <a:r>
            <a:rPr lang="fr-FR" sz="1600" dirty="0" smtClean="0">
              <a:solidFill>
                <a:schemeClr val="tx1"/>
              </a:solidFill>
            </a:rPr>
            <a:t>, </a:t>
          </a:r>
          <a:r>
            <a:rPr lang="fr-FR" sz="1600" dirty="0" smtClean="0">
              <a:solidFill>
                <a:schemeClr val="tx1"/>
              </a:solidFill>
            </a:rPr>
            <a:t>des CDG de la FPT</a:t>
          </a:r>
          <a:endParaRPr lang="fr-FR" sz="1600" dirty="0">
            <a:solidFill>
              <a:schemeClr val="tx1"/>
            </a:solidFill>
          </a:endParaRPr>
        </a:p>
      </dgm:t>
    </dgm:pt>
    <dgm:pt modelId="{41DAA24B-6CDB-4E47-8B46-937AA3516D71}" type="parTrans" cxnId="{3EC6D8FB-352E-49E9-81DE-F62F2F335D8D}">
      <dgm:prSet/>
      <dgm:spPr/>
      <dgm:t>
        <a:bodyPr/>
        <a:lstStyle/>
        <a:p>
          <a:endParaRPr lang="fr-FR"/>
        </a:p>
      </dgm:t>
    </dgm:pt>
    <dgm:pt modelId="{3FB6542F-8AAA-4728-BA04-D14F9DAF9FBC}" type="sibTrans" cxnId="{3EC6D8FB-352E-49E9-81DE-F62F2F335D8D}">
      <dgm:prSet/>
      <dgm:spPr/>
      <dgm:t>
        <a:bodyPr/>
        <a:lstStyle/>
        <a:p>
          <a:endParaRPr lang="fr-FR"/>
        </a:p>
      </dgm:t>
    </dgm:pt>
    <dgm:pt modelId="{94EDC80E-8FC2-409C-846E-30F76A53DDB3}">
      <dgm:prSet custT="1"/>
      <dgm:spPr/>
      <dgm:t>
        <a:bodyPr/>
        <a:lstStyle/>
        <a:p>
          <a:pPr>
            <a:tabLst>
              <a:tab pos="1076325" algn="l"/>
            </a:tabLst>
          </a:pPr>
          <a:r>
            <a:rPr lang="fr-FR" sz="1600" b="1" dirty="0" smtClean="0"/>
            <a:t>Art. 19 :</a:t>
          </a:r>
          <a:r>
            <a:rPr lang="fr-FR" sz="1600" dirty="0" smtClean="0"/>
            <a:t>	Déconcentrer et simplifier la gestion des ressources humaines dans la FPH</a:t>
          </a:r>
          <a:endParaRPr lang="fr-FR" sz="1600" dirty="0"/>
        </a:p>
      </dgm:t>
    </dgm:pt>
    <dgm:pt modelId="{1B5E549E-9568-48D9-8C5D-3D6B79A5D1E7}" type="parTrans" cxnId="{BCA6F857-E5E4-43D7-B4BC-FC66D97D967A}">
      <dgm:prSet/>
      <dgm:spPr/>
      <dgm:t>
        <a:bodyPr/>
        <a:lstStyle/>
        <a:p>
          <a:endParaRPr lang="fr-FR"/>
        </a:p>
      </dgm:t>
    </dgm:pt>
    <dgm:pt modelId="{C93EBF50-C58E-42A8-8EDD-AFF6707BDD81}" type="sibTrans" cxnId="{BCA6F857-E5E4-43D7-B4BC-FC66D97D967A}">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6"/>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6" custScaleY="107520"/>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6"/>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6" custScaleY="100258"/>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6"/>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6" custScaleY="129911"/>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6"/>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6" custScaleY="78348"/>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6"/>
      <dgm:spPr>
        <a:ln>
          <a:solidFill>
            <a:srgbClr val="004892"/>
          </a:solidFill>
        </a:ln>
      </dgm:spPr>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6" custScaleY="109923"/>
      <dgm:spPr/>
      <dgm:t>
        <a:bodyPr/>
        <a:lstStyle/>
        <a:p>
          <a:endParaRPr lang="fr-FR"/>
        </a:p>
      </dgm:t>
    </dgm:pt>
    <dgm:pt modelId="{3D100131-FC16-4A37-A918-FB27103D0E8A}" type="pres">
      <dgm:prSet presAssocID="{20BF0AA3-C97A-489C-9E28-12DAB16A579B}" presName="vert1" presStyleCnt="0"/>
      <dgm:spPr/>
    </dgm:pt>
    <dgm:pt modelId="{0E20B1ED-62C9-49FA-95CB-C8E9A55FECDB}" type="pres">
      <dgm:prSet presAssocID="{94EDC80E-8FC2-409C-846E-30F76A53DDB3}" presName="thickLine" presStyleLbl="alignNode1" presStyleIdx="5" presStyleCnt="6"/>
      <dgm:spPr>
        <a:ln>
          <a:solidFill>
            <a:srgbClr val="004892"/>
          </a:solidFill>
        </a:ln>
      </dgm:spPr>
    </dgm:pt>
    <dgm:pt modelId="{C9E0C3B8-EB89-4AC9-84CE-B76FF7DCA055}" type="pres">
      <dgm:prSet presAssocID="{94EDC80E-8FC2-409C-846E-30F76A53DDB3}" presName="horz1" presStyleCnt="0"/>
      <dgm:spPr/>
    </dgm:pt>
    <dgm:pt modelId="{82C21268-ED58-44D5-9573-6E24028926B1}" type="pres">
      <dgm:prSet presAssocID="{94EDC80E-8FC2-409C-846E-30F76A53DDB3}" presName="tx1" presStyleLbl="revTx" presStyleIdx="5" presStyleCnt="6"/>
      <dgm:spPr/>
      <dgm:t>
        <a:bodyPr/>
        <a:lstStyle/>
        <a:p>
          <a:endParaRPr lang="fr-FR"/>
        </a:p>
      </dgm:t>
    </dgm:pt>
    <dgm:pt modelId="{08162D5B-8E2C-4027-BDC5-B67ADA19878F}" type="pres">
      <dgm:prSet presAssocID="{94EDC80E-8FC2-409C-846E-30F76A53DDB3}" presName="vert1" presStyleCnt="0"/>
      <dgm:spPr/>
    </dgm:pt>
  </dgm:ptLst>
  <dgm:cxnLst>
    <dgm:cxn modelId="{7DD6E962-2CBD-4B65-BD11-F561686E50E4}" type="presOf" srcId="{94EDC80E-8FC2-409C-846E-30F76A53DDB3}" destId="{82C21268-ED58-44D5-9573-6E24028926B1}" srcOrd="0" destOrd="0" presId="urn:microsoft.com/office/officeart/2008/layout/LinedList"/>
    <dgm:cxn modelId="{7AD1352B-A9BA-4E41-A115-C89EAE8F3560}" type="presOf" srcId="{20BF0AA3-C97A-489C-9E28-12DAB16A579B}" destId="{C7875601-C7EA-45FF-9A3A-66592910C0B8}"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BCA6F857-E5E4-43D7-B4BC-FC66D97D967A}" srcId="{966DB1E9-FDEE-415D-8C1D-7F623D8B3077}" destId="{94EDC80E-8FC2-409C-846E-30F76A53DDB3}" srcOrd="5" destOrd="0" parTransId="{1B5E549E-9568-48D9-8C5D-3D6B79A5D1E7}" sibTransId="{C93EBF50-C58E-42A8-8EDD-AFF6707BDD81}"/>
    <dgm:cxn modelId="{9F3DFE10-0663-4B56-9F79-7C74A2830326}" type="presOf" srcId="{66DB325C-CF10-413A-B486-B9DB1E367262}" destId="{E9C44847-2E9F-4DE3-A1CA-1046CBDEAC00}" srcOrd="0" destOrd="0" presId="urn:microsoft.com/office/officeart/2008/layout/LinedList"/>
    <dgm:cxn modelId="{585F807D-6C61-4F8E-874B-7EE8C4A840A5}" type="presOf" srcId="{57738E58-36C5-4B7E-BE9F-41D47C3178D1}" destId="{2D2EF135-C288-43EE-B394-25225605B2C4}" srcOrd="0" destOrd="0" presId="urn:microsoft.com/office/officeart/2008/layout/LinedList"/>
    <dgm:cxn modelId="{0A0A51EC-8F10-479B-9982-3FCB0B49F672}" srcId="{966DB1E9-FDEE-415D-8C1D-7F623D8B3077}" destId="{66DB325C-CF10-413A-B486-B9DB1E367262}" srcOrd="3" destOrd="0" parTransId="{075A383E-EE3D-4C53-8F9E-A111761A6AE4}" sibTransId="{E443B1BB-F8C9-4649-A9CE-809C5890E0B5}"/>
    <dgm:cxn modelId="{327BF362-3500-4AC5-83A2-A02727BB87C1}" type="presOf" srcId="{966DB1E9-FDEE-415D-8C1D-7F623D8B3077}" destId="{BDE3642E-3118-4B2B-8CA2-DC95BC045574}" srcOrd="0" destOrd="0" presId="urn:microsoft.com/office/officeart/2008/layout/LinedList"/>
    <dgm:cxn modelId="{3EC6D8FB-352E-49E9-81DE-F62F2F335D8D}" srcId="{966DB1E9-FDEE-415D-8C1D-7F623D8B3077}" destId="{20BF0AA3-C97A-489C-9E28-12DAB16A579B}" srcOrd="4" destOrd="0" parTransId="{41DAA24B-6CDB-4E47-8B46-937AA3516D71}" sibTransId="{3FB6542F-8AAA-4728-BA04-D14F9DAF9FBC}"/>
    <dgm:cxn modelId="{202D3617-29F6-4734-B325-A9C27821C1C6}" srcId="{966DB1E9-FDEE-415D-8C1D-7F623D8B3077}" destId="{CBB1A7C3-C005-456A-8EA2-33DE36EAFA3A}" srcOrd="2" destOrd="0" parTransId="{2BDC1E01-CD41-49B2-88CA-E5432C7F62CE}" sibTransId="{C4D73F40-3A3C-488C-B224-D98EEF6EDA87}"/>
    <dgm:cxn modelId="{4A64D5D9-0869-4324-B0A0-C6FC897F046B}" type="presOf" srcId="{CBB1A7C3-C005-456A-8EA2-33DE36EAFA3A}" destId="{414067F1-632C-4A62-9FD7-1D8DA45674B1}" srcOrd="0" destOrd="0" presId="urn:microsoft.com/office/officeart/2008/layout/LinedList"/>
    <dgm:cxn modelId="{760C5CAE-11F8-47A7-8C77-2118AEEFD3B5}" type="presOf" srcId="{C28E98F2-140C-4DC6-AAEE-EB121AC721C9}" destId="{7DC6FC35-877B-4B76-B858-2129D19CACC1}" srcOrd="0" destOrd="0" presId="urn:microsoft.com/office/officeart/2008/layout/LinedList"/>
    <dgm:cxn modelId="{E76F7586-5A52-4A32-B999-5F19A061988B}" srcId="{966DB1E9-FDEE-415D-8C1D-7F623D8B3077}" destId="{C28E98F2-140C-4DC6-AAEE-EB121AC721C9}" srcOrd="1" destOrd="0" parTransId="{57FA8D19-8997-4D6C-BB95-91A530E05DCD}" sibTransId="{EA24BC5D-7FFE-4989-8616-A8F89DD379E9}"/>
    <dgm:cxn modelId="{B8F52435-A5B0-476C-9B8A-8D1037376CA2}" type="presParOf" srcId="{BDE3642E-3118-4B2B-8CA2-DC95BC045574}" destId="{FE605DF4-56CE-42FE-892B-EA9C8CDE84BD}" srcOrd="0" destOrd="0" presId="urn:microsoft.com/office/officeart/2008/layout/LinedList"/>
    <dgm:cxn modelId="{FE112E29-3294-40AA-B4A8-5F40EA28B831}" type="presParOf" srcId="{BDE3642E-3118-4B2B-8CA2-DC95BC045574}" destId="{B93E64C3-CB3F-4117-9375-158631F3560F}" srcOrd="1" destOrd="0" presId="urn:microsoft.com/office/officeart/2008/layout/LinedList"/>
    <dgm:cxn modelId="{1DF87BEF-FB30-4597-9A59-CB614A73EEFD}" type="presParOf" srcId="{B93E64C3-CB3F-4117-9375-158631F3560F}" destId="{2D2EF135-C288-43EE-B394-25225605B2C4}" srcOrd="0" destOrd="0" presId="urn:microsoft.com/office/officeart/2008/layout/LinedList"/>
    <dgm:cxn modelId="{48CF1085-9913-4B86-9E10-067DC932B686}" type="presParOf" srcId="{B93E64C3-CB3F-4117-9375-158631F3560F}" destId="{1A004EBC-D666-4BB8-848A-AFE48FC10132}" srcOrd="1" destOrd="0" presId="urn:microsoft.com/office/officeart/2008/layout/LinedList"/>
    <dgm:cxn modelId="{36530FE8-A313-4515-A394-49AABDFF353A}" type="presParOf" srcId="{BDE3642E-3118-4B2B-8CA2-DC95BC045574}" destId="{BA95AA9B-2425-4A7E-BEC5-CBB713CB9981}" srcOrd="2" destOrd="0" presId="urn:microsoft.com/office/officeart/2008/layout/LinedList"/>
    <dgm:cxn modelId="{FDC9B423-5288-43F8-A13C-4F6359EA9115}" type="presParOf" srcId="{BDE3642E-3118-4B2B-8CA2-DC95BC045574}" destId="{B3B38ABC-2C6E-4E6D-B14A-5BD479EA2CD4}" srcOrd="3" destOrd="0" presId="urn:microsoft.com/office/officeart/2008/layout/LinedList"/>
    <dgm:cxn modelId="{E4A68399-DA3A-497A-923D-1C69D54CEB22}" type="presParOf" srcId="{B3B38ABC-2C6E-4E6D-B14A-5BD479EA2CD4}" destId="{7DC6FC35-877B-4B76-B858-2129D19CACC1}" srcOrd="0" destOrd="0" presId="urn:microsoft.com/office/officeart/2008/layout/LinedList"/>
    <dgm:cxn modelId="{D25B0A32-99F8-40B5-B238-5E639104A61A}" type="presParOf" srcId="{B3B38ABC-2C6E-4E6D-B14A-5BD479EA2CD4}" destId="{E2B7FBE3-E878-4DF2-89A2-18EF75A92460}" srcOrd="1" destOrd="0" presId="urn:microsoft.com/office/officeart/2008/layout/LinedList"/>
    <dgm:cxn modelId="{8A6BC74D-7004-49FE-BEE8-405B77A0A92A}" type="presParOf" srcId="{BDE3642E-3118-4B2B-8CA2-DC95BC045574}" destId="{90179854-1B61-4A44-8374-D9E0E0BC1010}" srcOrd="4" destOrd="0" presId="urn:microsoft.com/office/officeart/2008/layout/LinedList"/>
    <dgm:cxn modelId="{1F821524-E8FB-4FFA-894A-D204D03286E4}" type="presParOf" srcId="{BDE3642E-3118-4B2B-8CA2-DC95BC045574}" destId="{48974A9D-C70A-4DA4-990C-048DF33891E6}" srcOrd="5" destOrd="0" presId="urn:microsoft.com/office/officeart/2008/layout/LinedList"/>
    <dgm:cxn modelId="{CE95C7F9-BA6F-45E1-BB96-7CE38B8B7BCF}" type="presParOf" srcId="{48974A9D-C70A-4DA4-990C-048DF33891E6}" destId="{414067F1-632C-4A62-9FD7-1D8DA45674B1}" srcOrd="0" destOrd="0" presId="urn:microsoft.com/office/officeart/2008/layout/LinedList"/>
    <dgm:cxn modelId="{8BE4552B-2900-47C6-8A64-7D9F15B2C4CB}" type="presParOf" srcId="{48974A9D-C70A-4DA4-990C-048DF33891E6}" destId="{3B1CF4BD-4BD2-4BE0-BA75-56F2AF417689}" srcOrd="1" destOrd="0" presId="urn:microsoft.com/office/officeart/2008/layout/LinedList"/>
    <dgm:cxn modelId="{BD40C7F6-E5EF-4BA8-AFD8-AD70B4C15A33}" type="presParOf" srcId="{BDE3642E-3118-4B2B-8CA2-DC95BC045574}" destId="{8BF7A7D4-252F-4242-A828-6EE33D7D3EBD}" srcOrd="6" destOrd="0" presId="urn:microsoft.com/office/officeart/2008/layout/LinedList"/>
    <dgm:cxn modelId="{CD648369-3C73-4E86-A704-F6C798707275}" type="presParOf" srcId="{BDE3642E-3118-4B2B-8CA2-DC95BC045574}" destId="{306E41D6-B8DC-4C95-86D2-BF27F905A32A}" srcOrd="7" destOrd="0" presId="urn:microsoft.com/office/officeart/2008/layout/LinedList"/>
    <dgm:cxn modelId="{1890EB84-AE4D-4204-B65D-7717B409BF5B}" type="presParOf" srcId="{306E41D6-B8DC-4C95-86D2-BF27F905A32A}" destId="{E9C44847-2E9F-4DE3-A1CA-1046CBDEAC00}" srcOrd="0" destOrd="0" presId="urn:microsoft.com/office/officeart/2008/layout/LinedList"/>
    <dgm:cxn modelId="{61063647-4C89-4746-8FA9-7786A8CF20B3}" type="presParOf" srcId="{306E41D6-B8DC-4C95-86D2-BF27F905A32A}" destId="{E3B5D6C8-6B60-4BCC-BE6F-B449E261A24C}" srcOrd="1" destOrd="0" presId="urn:microsoft.com/office/officeart/2008/layout/LinedList"/>
    <dgm:cxn modelId="{87853680-A579-48A7-BA03-002D27F65792}" type="presParOf" srcId="{BDE3642E-3118-4B2B-8CA2-DC95BC045574}" destId="{6C037F86-5E9A-4B53-A806-69845A9EDED3}" srcOrd="8" destOrd="0" presId="urn:microsoft.com/office/officeart/2008/layout/LinedList"/>
    <dgm:cxn modelId="{45E15C18-9521-47C4-B6CE-86DC1A2E86E7}" type="presParOf" srcId="{BDE3642E-3118-4B2B-8CA2-DC95BC045574}" destId="{C1BE5E4D-3E6F-41B2-8661-41ACC1EC8901}" srcOrd="9" destOrd="0" presId="urn:microsoft.com/office/officeart/2008/layout/LinedList"/>
    <dgm:cxn modelId="{E80E091E-034B-49F2-936D-FA04A9EA21B0}" type="presParOf" srcId="{C1BE5E4D-3E6F-41B2-8661-41ACC1EC8901}" destId="{C7875601-C7EA-45FF-9A3A-66592910C0B8}" srcOrd="0" destOrd="0" presId="urn:microsoft.com/office/officeart/2008/layout/LinedList"/>
    <dgm:cxn modelId="{815069E0-9012-427E-A557-8BC1988E8B1D}" type="presParOf" srcId="{C1BE5E4D-3E6F-41B2-8661-41ACC1EC8901}" destId="{3D100131-FC16-4A37-A918-FB27103D0E8A}" srcOrd="1" destOrd="0" presId="urn:microsoft.com/office/officeart/2008/layout/LinedList"/>
    <dgm:cxn modelId="{67113F92-FCFD-437C-863A-48F5F3463A4D}" type="presParOf" srcId="{BDE3642E-3118-4B2B-8CA2-DC95BC045574}" destId="{0E20B1ED-62C9-49FA-95CB-C8E9A55FECDB}" srcOrd="10" destOrd="0" presId="urn:microsoft.com/office/officeart/2008/layout/LinedList"/>
    <dgm:cxn modelId="{A667C4B2-EB74-43B2-A64F-1295F44FC0FD}" type="presParOf" srcId="{BDE3642E-3118-4B2B-8CA2-DC95BC045574}" destId="{C9E0C3B8-EB89-4AC9-84CE-B76FF7DCA055}" srcOrd="11" destOrd="0" presId="urn:microsoft.com/office/officeart/2008/layout/LinedList"/>
    <dgm:cxn modelId="{EA02DB33-8706-4A64-BD49-A592E95BFD49}" type="presParOf" srcId="{C9E0C3B8-EB89-4AC9-84CE-B76FF7DCA055}" destId="{82C21268-ED58-44D5-9573-6E24028926B1}" srcOrd="0" destOrd="0" presId="urn:microsoft.com/office/officeart/2008/layout/LinedList"/>
    <dgm:cxn modelId="{F29D5A8A-070D-4B4C-A099-F5C857062917}" type="presParOf" srcId="{C9E0C3B8-EB89-4AC9-84CE-B76FF7DCA055}" destId="{08162D5B-8E2C-4027-BDC5-B67ADA1987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20 :	</a:t>
          </a:r>
          <a:r>
            <a:rPr lang="fr-FR" sz="1600" b="0" dirty="0" smtClean="0"/>
            <a:t>Garantir la portabilité des droits CPF en cas de mobilité public/privé</a:t>
          </a:r>
          <a:endParaRPr lang="fr-FR" sz="1600" b="0" dirty="0"/>
        </a:p>
      </dgm:t>
    </dgm:pt>
    <dgm:pt modelId="{4DD9B880-3866-465B-A99B-F93445FB3366}" type="parTrans" cxnId="{3EF243F6-A192-4748-9F0C-F23171BA2F5D}">
      <dgm:prSet/>
      <dgm:spPr/>
      <dgm:t>
        <a:bodyPr/>
        <a:lstStyle/>
        <a:p>
          <a:endParaRPr lang="fr-FR" sz="1600"/>
        </a:p>
      </dgm:t>
    </dgm:pt>
    <dgm:pt modelId="{963836E0-6A75-4DB3-975A-08A10492CAAE}" type="sibTrans" cxnId="{3EF243F6-A192-4748-9F0C-F23171BA2F5D}">
      <dgm:prSet/>
      <dgm:spPr/>
      <dgm:t>
        <a:bodyPr/>
        <a:lstStyle/>
        <a:p>
          <a:endParaRPr lang="fr-FR" sz="1600"/>
        </a:p>
      </dgm:t>
    </dgm:pt>
    <dgm:pt modelId="{C28E98F2-140C-4DC6-AAEE-EB121AC721C9}">
      <dgm:prSet custT="1"/>
      <dgm:spPr>
        <a:ln>
          <a:noFill/>
        </a:ln>
      </dgm:spPr>
      <dgm:t>
        <a:bodyPr/>
        <a:lstStyle/>
        <a:p>
          <a:pPr marL="1076325" indent="-1076325" rtl="0">
            <a:tabLst>
              <a:tab pos="1076325" algn="l"/>
            </a:tabLst>
          </a:pPr>
          <a:r>
            <a:rPr lang="fr-FR" sz="1600" b="1" dirty="0" smtClean="0"/>
            <a:t>Art. 21 :</a:t>
          </a:r>
          <a:r>
            <a:rPr lang="fr-FR" sz="1600" dirty="0" smtClean="0"/>
            <a:t>	Fluidifier la mobilité des fonctionnaires FPE</a:t>
          </a:r>
          <a:endParaRPr lang="fr-FR" sz="1600" dirty="0"/>
        </a:p>
      </dgm:t>
    </dgm:pt>
    <dgm:pt modelId="{57FA8D19-8997-4D6C-BB95-91A530E05DCD}" type="parTrans" cxnId="{E76F7586-5A52-4A32-B999-5F19A061988B}">
      <dgm:prSet/>
      <dgm:spPr/>
      <dgm:t>
        <a:bodyPr/>
        <a:lstStyle/>
        <a:p>
          <a:endParaRPr lang="fr-FR" sz="1600"/>
        </a:p>
      </dgm:t>
    </dgm:pt>
    <dgm:pt modelId="{EA24BC5D-7FFE-4989-8616-A8F89DD379E9}" type="sibTrans" cxnId="{E76F7586-5A52-4A32-B999-5F19A061988B}">
      <dgm:prSet/>
      <dgm:spPr/>
      <dgm:t>
        <a:bodyPr/>
        <a:lstStyle/>
        <a:p>
          <a:endParaRPr lang="fr-FR" sz="1600"/>
        </a:p>
      </dgm:t>
    </dgm:pt>
    <dgm:pt modelId="{CBB1A7C3-C005-456A-8EA2-33DE36EAFA3A}">
      <dgm:prSet custT="1"/>
      <dgm:spPr/>
      <dgm:t>
        <a:bodyPr/>
        <a:lstStyle/>
        <a:p>
          <a:pPr marL="1076325" indent="-1076325" rtl="0">
            <a:tabLst>
              <a:tab pos="1076325" algn="l"/>
            </a:tabLst>
          </a:pPr>
          <a:r>
            <a:rPr lang="fr-FR" sz="1600" b="1" dirty="0" smtClean="0"/>
            <a:t>Art. 22 :</a:t>
          </a:r>
          <a:r>
            <a:rPr lang="fr-FR" sz="1600" dirty="0" smtClean="0"/>
            <a:t>	</a:t>
          </a:r>
          <a:r>
            <a:rPr lang="fr-FR" sz="1600" dirty="0" smtClean="0">
              <a:solidFill>
                <a:schemeClr val="tx1"/>
              </a:solidFill>
            </a:rPr>
            <a:t>Evolution des règles d’affectation en PNA</a:t>
          </a:r>
          <a:endParaRPr lang="fr-FR" sz="1600" dirty="0">
            <a:solidFill>
              <a:schemeClr val="tx1"/>
            </a:solidFill>
          </a:endParaRPr>
        </a:p>
      </dgm:t>
    </dgm:pt>
    <dgm:pt modelId="{2BDC1E01-CD41-49B2-88CA-E5432C7F62CE}" type="parTrans" cxnId="{202D3617-29F6-4734-B325-A9C27821C1C6}">
      <dgm:prSet/>
      <dgm:spPr/>
      <dgm:t>
        <a:bodyPr/>
        <a:lstStyle/>
        <a:p>
          <a:endParaRPr lang="fr-FR" sz="1600"/>
        </a:p>
      </dgm:t>
    </dgm:pt>
    <dgm:pt modelId="{C4D73F40-3A3C-488C-B224-D98EEF6EDA87}" type="sibTrans" cxnId="{202D3617-29F6-4734-B325-A9C27821C1C6}">
      <dgm:prSet/>
      <dgm:spPr/>
      <dgm:t>
        <a:bodyPr/>
        <a:lstStyle/>
        <a:p>
          <a:endParaRPr lang="fr-FR" sz="1600"/>
        </a:p>
      </dgm:t>
    </dgm:pt>
    <dgm:pt modelId="{66DB325C-CF10-413A-B486-B9DB1E367262}">
      <dgm:prSet custT="1"/>
      <dgm:spPr/>
      <dgm:t>
        <a:bodyPr/>
        <a:lstStyle/>
        <a:p>
          <a:pPr marL="1076325" indent="-1076325" rtl="0">
            <a:tabLst>
              <a:tab pos="1076325" algn="l"/>
            </a:tabLst>
          </a:pPr>
          <a:r>
            <a:rPr lang="fr-FR" sz="1600" b="1" dirty="0" smtClean="0"/>
            <a:t>Art. 23 :</a:t>
          </a:r>
          <a:r>
            <a:rPr lang="fr-FR" sz="1600" dirty="0" smtClean="0"/>
            <a:t>	Création d’une portabilité du CDI en inter-versants</a:t>
          </a:r>
          <a:endParaRPr lang="fr-FR" sz="1600" dirty="0"/>
        </a:p>
      </dgm:t>
    </dgm:pt>
    <dgm:pt modelId="{075A383E-EE3D-4C53-8F9E-A111761A6AE4}" type="parTrans" cxnId="{0A0A51EC-8F10-479B-9982-3FCB0B49F672}">
      <dgm:prSet/>
      <dgm:spPr/>
      <dgm:t>
        <a:bodyPr/>
        <a:lstStyle/>
        <a:p>
          <a:endParaRPr lang="fr-FR" sz="1600"/>
        </a:p>
      </dgm:t>
    </dgm:pt>
    <dgm:pt modelId="{E443B1BB-F8C9-4649-A9CE-809C5890E0B5}" type="sibTrans" cxnId="{0A0A51EC-8F10-479B-9982-3FCB0B49F672}">
      <dgm:prSet/>
      <dgm:spPr/>
      <dgm:t>
        <a:bodyPr/>
        <a:lstStyle/>
        <a:p>
          <a:endParaRPr lang="fr-FR" sz="1600"/>
        </a:p>
      </dgm:t>
    </dgm:pt>
    <dgm:pt modelId="{20BF0AA3-C97A-489C-9E28-12DAB16A579B}">
      <dgm:prSet custT="1"/>
      <dgm:spPr/>
      <dgm:t>
        <a:bodyPr/>
        <a:lstStyle/>
        <a:p>
          <a:pPr marL="1076325" indent="-1076325">
            <a:tabLst>
              <a:tab pos="1076325" algn="l"/>
            </a:tabLst>
          </a:pPr>
          <a:r>
            <a:rPr lang="fr-FR" sz="1600" b="1" dirty="0" smtClean="0"/>
            <a:t>Art. 24 :</a:t>
          </a:r>
          <a:r>
            <a:rPr lang="fr-FR" sz="1600" dirty="0" smtClean="0"/>
            <a:t>	Favoriser la rupture conventionnelle de la relation de travail et droit à l’allocation de retour à l’emploi </a:t>
          </a:r>
          <a:endParaRPr lang="fr-FR" sz="1600" dirty="0"/>
        </a:p>
      </dgm:t>
    </dgm:pt>
    <dgm:pt modelId="{41DAA24B-6CDB-4E47-8B46-937AA3516D71}" type="parTrans" cxnId="{3EC6D8FB-352E-49E9-81DE-F62F2F335D8D}">
      <dgm:prSet/>
      <dgm:spPr/>
      <dgm:t>
        <a:bodyPr/>
        <a:lstStyle/>
        <a:p>
          <a:endParaRPr lang="fr-FR" sz="1600"/>
        </a:p>
      </dgm:t>
    </dgm:pt>
    <dgm:pt modelId="{3FB6542F-8AAA-4728-BA04-D14F9DAF9FBC}" type="sibTrans" cxnId="{3EC6D8FB-352E-49E9-81DE-F62F2F335D8D}">
      <dgm:prSet/>
      <dgm:spPr/>
      <dgm:t>
        <a:bodyPr/>
        <a:lstStyle/>
        <a:p>
          <a:endParaRPr lang="fr-FR" sz="1600"/>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70402"/>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69736"/>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70255"/>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no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custScaleY="78348"/>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5"/>
      <dgm:spPr>
        <a:ln>
          <a:solidFill>
            <a:srgbClr val="004892"/>
          </a:solidFill>
        </a:ln>
      </dgm:spPr>
      <dgm:t>
        <a:bodyPr/>
        <a:lstStyle/>
        <a:p>
          <a:endParaRPr lang="fr-FR"/>
        </a:p>
      </dgm:t>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5" custScaleY="109923"/>
      <dgm:spPr/>
      <dgm:t>
        <a:bodyPr/>
        <a:lstStyle/>
        <a:p>
          <a:endParaRPr lang="fr-FR"/>
        </a:p>
      </dgm:t>
    </dgm:pt>
    <dgm:pt modelId="{3D100131-FC16-4A37-A918-FB27103D0E8A}" type="pres">
      <dgm:prSet presAssocID="{20BF0AA3-C97A-489C-9E28-12DAB16A579B}" presName="vert1" presStyleCnt="0"/>
      <dgm:spPr/>
    </dgm:pt>
  </dgm:ptLst>
  <dgm:cxnLst>
    <dgm:cxn modelId="{E76F7586-5A52-4A32-B999-5F19A061988B}" srcId="{966DB1E9-FDEE-415D-8C1D-7F623D8B3077}" destId="{C28E98F2-140C-4DC6-AAEE-EB121AC721C9}" srcOrd="1" destOrd="0" parTransId="{57FA8D19-8997-4D6C-BB95-91A530E05DCD}" sibTransId="{EA24BC5D-7FFE-4989-8616-A8F89DD379E9}"/>
    <dgm:cxn modelId="{2FD4F8C9-9BD4-4FB1-B4BB-679B826DCB98}" type="presOf" srcId="{57738E58-36C5-4B7E-BE9F-41D47C3178D1}" destId="{2D2EF135-C288-43EE-B394-25225605B2C4}" srcOrd="0" destOrd="0" presId="urn:microsoft.com/office/officeart/2008/layout/LinedList"/>
    <dgm:cxn modelId="{28DBB36E-7598-4DB2-A6B6-9127BC862912}" type="presOf" srcId="{66DB325C-CF10-413A-B486-B9DB1E367262}" destId="{E9C44847-2E9F-4DE3-A1CA-1046CBDEAC00}" srcOrd="0" destOrd="0" presId="urn:microsoft.com/office/officeart/2008/layout/LinedList"/>
    <dgm:cxn modelId="{5A1115BA-24CE-4389-9C7F-BF22C198BCBA}" type="presOf" srcId="{CBB1A7C3-C005-456A-8EA2-33DE36EAFA3A}" destId="{414067F1-632C-4A62-9FD7-1D8DA45674B1}" srcOrd="0" destOrd="0" presId="urn:microsoft.com/office/officeart/2008/layout/LinedList"/>
    <dgm:cxn modelId="{202D3617-29F6-4734-B325-A9C27821C1C6}" srcId="{966DB1E9-FDEE-415D-8C1D-7F623D8B3077}" destId="{CBB1A7C3-C005-456A-8EA2-33DE36EAFA3A}" srcOrd="2" destOrd="0" parTransId="{2BDC1E01-CD41-49B2-88CA-E5432C7F62CE}" sibTransId="{C4D73F40-3A3C-488C-B224-D98EEF6EDA87}"/>
    <dgm:cxn modelId="{1A78FECC-C72F-4D7A-9AF6-1B226B086D8C}" type="presOf" srcId="{20BF0AA3-C97A-489C-9E28-12DAB16A579B}" destId="{C7875601-C7EA-45FF-9A3A-66592910C0B8}" srcOrd="0" destOrd="0" presId="urn:microsoft.com/office/officeart/2008/layout/LinedList"/>
    <dgm:cxn modelId="{0727A1EC-F3A8-413C-A941-58D46A53F7E7}" type="presOf" srcId="{C28E98F2-140C-4DC6-AAEE-EB121AC721C9}" destId="{7DC6FC35-877B-4B76-B858-2129D19CACC1}"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47EAA6A4-021B-445A-BF28-EFB7547AA250}" type="presOf" srcId="{966DB1E9-FDEE-415D-8C1D-7F623D8B3077}" destId="{BDE3642E-3118-4B2B-8CA2-DC95BC045574}" srcOrd="0" destOrd="0" presId="urn:microsoft.com/office/officeart/2008/layout/LinedList"/>
    <dgm:cxn modelId="{3EC6D8FB-352E-49E9-81DE-F62F2F335D8D}" srcId="{966DB1E9-FDEE-415D-8C1D-7F623D8B3077}" destId="{20BF0AA3-C97A-489C-9E28-12DAB16A579B}" srcOrd="4" destOrd="0" parTransId="{41DAA24B-6CDB-4E47-8B46-937AA3516D71}" sibTransId="{3FB6542F-8AAA-4728-BA04-D14F9DAF9FBC}"/>
    <dgm:cxn modelId="{0A0A51EC-8F10-479B-9982-3FCB0B49F672}" srcId="{966DB1E9-FDEE-415D-8C1D-7F623D8B3077}" destId="{66DB325C-CF10-413A-B486-B9DB1E367262}" srcOrd="3" destOrd="0" parTransId="{075A383E-EE3D-4C53-8F9E-A111761A6AE4}" sibTransId="{E443B1BB-F8C9-4649-A9CE-809C5890E0B5}"/>
    <dgm:cxn modelId="{B0255526-C02B-42F0-A857-F3AD560CF970}" type="presParOf" srcId="{BDE3642E-3118-4B2B-8CA2-DC95BC045574}" destId="{FE605DF4-56CE-42FE-892B-EA9C8CDE84BD}" srcOrd="0" destOrd="0" presId="urn:microsoft.com/office/officeart/2008/layout/LinedList"/>
    <dgm:cxn modelId="{66FF6DE6-A046-4E9E-B818-A5E58DE5BA70}" type="presParOf" srcId="{BDE3642E-3118-4B2B-8CA2-DC95BC045574}" destId="{B93E64C3-CB3F-4117-9375-158631F3560F}" srcOrd="1" destOrd="0" presId="urn:microsoft.com/office/officeart/2008/layout/LinedList"/>
    <dgm:cxn modelId="{6693E647-903D-43CD-85FC-1AFBAA76DCCA}" type="presParOf" srcId="{B93E64C3-CB3F-4117-9375-158631F3560F}" destId="{2D2EF135-C288-43EE-B394-25225605B2C4}" srcOrd="0" destOrd="0" presId="urn:microsoft.com/office/officeart/2008/layout/LinedList"/>
    <dgm:cxn modelId="{6E78FDA7-1641-4C2A-80C0-07F656E7261F}" type="presParOf" srcId="{B93E64C3-CB3F-4117-9375-158631F3560F}" destId="{1A004EBC-D666-4BB8-848A-AFE48FC10132}" srcOrd="1" destOrd="0" presId="urn:microsoft.com/office/officeart/2008/layout/LinedList"/>
    <dgm:cxn modelId="{9C269DF4-02F3-4CDF-9A53-A65C5882F1EF}" type="presParOf" srcId="{BDE3642E-3118-4B2B-8CA2-DC95BC045574}" destId="{BA95AA9B-2425-4A7E-BEC5-CBB713CB9981}" srcOrd="2" destOrd="0" presId="urn:microsoft.com/office/officeart/2008/layout/LinedList"/>
    <dgm:cxn modelId="{7BF36014-D6B1-4015-8751-D4764CA1C1E5}" type="presParOf" srcId="{BDE3642E-3118-4B2B-8CA2-DC95BC045574}" destId="{B3B38ABC-2C6E-4E6D-B14A-5BD479EA2CD4}" srcOrd="3" destOrd="0" presId="urn:microsoft.com/office/officeart/2008/layout/LinedList"/>
    <dgm:cxn modelId="{7229CC26-E732-429B-B260-70BAB2DF84FD}" type="presParOf" srcId="{B3B38ABC-2C6E-4E6D-B14A-5BD479EA2CD4}" destId="{7DC6FC35-877B-4B76-B858-2129D19CACC1}" srcOrd="0" destOrd="0" presId="urn:microsoft.com/office/officeart/2008/layout/LinedList"/>
    <dgm:cxn modelId="{350D62D5-3E4E-4B12-B64E-FDE3468CF022}" type="presParOf" srcId="{B3B38ABC-2C6E-4E6D-B14A-5BD479EA2CD4}" destId="{E2B7FBE3-E878-4DF2-89A2-18EF75A92460}" srcOrd="1" destOrd="0" presId="urn:microsoft.com/office/officeart/2008/layout/LinedList"/>
    <dgm:cxn modelId="{C78A6FF3-B4DB-484C-AF24-15F6A3603F53}" type="presParOf" srcId="{BDE3642E-3118-4B2B-8CA2-DC95BC045574}" destId="{90179854-1B61-4A44-8374-D9E0E0BC1010}" srcOrd="4" destOrd="0" presId="urn:microsoft.com/office/officeart/2008/layout/LinedList"/>
    <dgm:cxn modelId="{0F113142-B9A6-41F1-95E8-354DBA2416D8}" type="presParOf" srcId="{BDE3642E-3118-4B2B-8CA2-DC95BC045574}" destId="{48974A9D-C70A-4DA4-990C-048DF33891E6}" srcOrd="5" destOrd="0" presId="urn:microsoft.com/office/officeart/2008/layout/LinedList"/>
    <dgm:cxn modelId="{9A5FE742-E9A2-4D06-B810-E7B1E5F1DA4B}" type="presParOf" srcId="{48974A9D-C70A-4DA4-990C-048DF33891E6}" destId="{414067F1-632C-4A62-9FD7-1D8DA45674B1}" srcOrd="0" destOrd="0" presId="urn:microsoft.com/office/officeart/2008/layout/LinedList"/>
    <dgm:cxn modelId="{619AE738-0FBC-4B51-A9BA-A0756444FD33}" type="presParOf" srcId="{48974A9D-C70A-4DA4-990C-048DF33891E6}" destId="{3B1CF4BD-4BD2-4BE0-BA75-56F2AF417689}" srcOrd="1" destOrd="0" presId="urn:microsoft.com/office/officeart/2008/layout/LinedList"/>
    <dgm:cxn modelId="{4FCFC106-779A-4CA2-BEE9-F6291CD675DE}" type="presParOf" srcId="{BDE3642E-3118-4B2B-8CA2-DC95BC045574}" destId="{8BF7A7D4-252F-4242-A828-6EE33D7D3EBD}" srcOrd="6" destOrd="0" presId="urn:microsoft.com/office/officeart/2008/layout/LinedList"/>
    <dgm:cxn modelId="{261BFC69-4B56-4780-AA4B-0279B998C417}" type="presParOf" srcId="{BDE3642E-3118-4B2B-8CA2-DC95BC045574}" destId="{306E41D6-B8DC-4C95-86D2-BF27F905A32A}" srcOrd="7" destOrd="0" presId="urn:microsoft.com/office/officeart/2008/layout/LinedList"/>
    <dgm:cxn modelId="{CC58ED2F-3630-423E-9D45-7E15AD83686D}" type="presParOf" srcId="{306E41D6-B8DC-4C95-86D2-BF27F905A32A}" destId="{E9C44847-2E9F-4DE3-A1CA-1046CBDEAC00}" srcOrd="0" destOrd="0" presId="urn:microsoft.com/office/officeart/2008/layout/LinedList"/>
    <dgm:cxn modelId="{62EA0685-069B-4529-8681-5CC42C85A1DA}" type="presParOf" srcId="{306E41D6-B8DC-4C95-86D2-BF27F905A32A}" destId="{E3B5D6C8-6B60-4BCC-BE6F-B449E261A24C}" srcOrd="1" destOrd="0" presId="urn:microsoft.com/office/officeart/2008/layout/LinedList"/>
    <dgm:cxn modelId="{FEC23C7B-14D5-41C3-93E1-8003F3A723F7}" type="presParOf" srcId="{BDE3642E-3118-4B2B-8CA2-DC95BC045574}" destId="{6C037F86-5E9A-4B53-A806-69845A9EDED3}" srcOrd="8" destOrd="0" presId="urn:microsoft.com/office/officeart/2008/layout/LinedList"/>
    <dgm:cxn modelId="{905FB63F-1FBB-4DCC-90BF-5528DB540731}" type="presParOf" srcId="{BDE3642E-3118-4B2B-8CA2-DC95BC045574}" destId="{C1BE5E4D-3E6F-41B2-8661-41ACC1EC8901}" srcOrd="9" destOrd="0" presId="urn:microsoft.com/office/officeart/2008/layout/LinedList"/>
    <dgm:cxn modelId="{51FD3979-7011-4DFB-9AA4-9B8155AC968C}" type="presParOf" srcId="{C1BE5E4D-3E6F-41B2-8661-41ACC1EC8901}" destId="{C7875601-C7EA-45FF-9A3A-66592910C0B8}" srcOrd="0" destOrd="0" presId="urn:microsoft.com/office/officeart/2008/layout/LinedList"/>
    <dgm:cxn modelId="{54931558-9240-4120-BC7A-2C9FACC25DC2}" type="presParOf" srcId="{C1BE5E4D-3E6F-41B2-8661-41ACC1EC8901}" destId="{3D100131-FC16-4A37-A918-FB27103D0E8A}"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rtl="0">
            <a:tabLst>
              <a:tab pos="1076325" algn="l"/>
            </a:tabLst>
          </a:pPr>
          <a:r>
            <a:rPr lang="fr-FR" sz="1600" b="1" dirty="0" smtClean="0"/>
            <a:t>Art. 25 :</a:t>
          </a:r>
          <a:r>
            <a:rPr lang="fr-FR" sz="1600" dirty="0" smtClean="0"/>
            <a:t>	Création d’un dispositif global d’accompagnement des agents dont l’emploi est supprimé dans le cadre d’une restructuration </a:t>
          </a:r>
          <a:endParaRPr lang="fr-FR" sz="1600" dirty="0"/>
        </a:p>
      </dgm:t>
    </dgm:pt>
    <dgm:pt modelId="{4DD9B880-3866-465B-A99B-F93445FB3366}" type="parTrans" cxnId="{3EF243F6-A192-4748-9F0C-F23171BA2F5D}">
      <dgm:prSet/>
      <dgm:spPr/>
      <dgm:t>
        <a:bodyPr/>
        <a:lstStyle/>
        <a:p>
          <a:endParaRPr lang="fr-FR"/>
        </a:p>
      </dgm:t>
    </dgm:pt>
    <dgm:pt modelId="{963836E0-6A75-4DB3-975A-08A10492CAAE}" type="sibTrans" cxnId="{3EF243F6-A192-4748-9F0C-F23171BA2F5D}">
      <dgm:prSet/>
      <dgm:spPr/>
      <dgm:t>
        <a:bodyPr/>
        <a:lstStyle/>
        <a:p>
          <a:endParaRPr lang="fr-FR"/>
        </a:p>
      </dgm:t>
    </dgm:pt>
    <dgm:pt modelId="{ACD99D06-6110-4981-8235-8E65B8401FD0}">
      <dgm:prSet custT="1"/>
      <dgm:spPr>
        <a:ln>
          <a:noFill/>
        </a:ln>
      </dgm:spPr>
      <dgm:t>
        <a:bodyPr/>
        <a:lstStyle/>
        <a:p>
          <a:pPr marL="1076325" indent="-1076325">
            <a:spcAft>
              <a:spcPts val="0"/>
            </a:spcAft>
            <a:tabLst>
              <a:tab pos="1076325" algn="l"/>
            </a:tabLst>
          </a:pPr>
          <a:r>
            <a:rPr lang="fr-FR" sz="1600" dirty="0" smtClean="0">
              <a:latin typeface="+mj-lt"/>
            </a:rPr>
            <a:t>Art. 26 :	</a:t>
          </a:r>
          <a:r>
            <a:rPr lang="fr-FR" sz="1600" b="0" dirty="0" smtClean="0">
              <a:solidFill>
                <a:schemeClr val="tx1"/>
              </a:solidFill>
              <a:latin typeface="+mn-lt"/>
            </a:rPr>
            <a:t>Création d’un mécanisme de détachement automatique, et maintien des garanties découlant du statut, pour les fonctionnaires concernés par l’externalisation de leur service ou de leur mission</a:t>
          </a:r>
          <a:endParaRPr lang="fr-FR" sz="1600" b="0" dirty="0">
            <a:solidFill>
              <a:schemeClr val="tx1"/>
            </a:solidFill>
            <a:latin typeface="+mn-lt"/>
          </a:endParaRPr>
        </a:p>
      </dgm:t>
    </dgm:pt>
    <dgm:pt modelId="{87BB5D87-2C19-4735-8F59-69E0B7673412}" type="parTrans" cxnId="{43EC179D-470B-4CF6-8021-5B3FD15B6C21}">
      <dgm:prSet/>
      <dgm:spPr/>
      <dgm:t>
        <a:bodyPr/>
        <a:lstStyle/>
        <a:p>
          <a:endParaRPr lang="fr-FR"/>
        </a:p>
      </dgm:t>
    </dgm:pt>
    <dgm:pt modelId="{788FF422-0634-43FB-B1A1-60245C5DF754}" type="sibTrans" cxnId="{43EC179D-470B-4CF6-8021-5B3FD15B6C21}">
      <dgm:prSet/>
      <dgm:spPr/>
      <dgm:t>
        <a:bodyPr/>
        <a:lstStyle/>
        <a:p>
          <a:endParaRPr lang="fr-FR"/>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2" custLinFactNeighborY="-1384"/>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2" custScaleY="92502" custLinFactNeighborX="-27" custLinFactNeighborY="-3798"/>
      <dgm:spPr/>
      <dgm:t>
        <a:bodyPr/>
        <a:lstStyle/>
        <a:p>
          <a:endParaRPr lang="fr-FR"/>
        </a:p>
      </dgm:t>
    </dgm:pt>
    <dgm:pt modelId="{1A004EBC-D666-4BB8-848A-AFE48FC10132}" type="pres">
      <dgm:prSet presAssocID="{57738E58-36C5-4B7E-BE9F-41D47C3178D1}" presName="vert1" presStyleCnt="0"/>
      <dgm:spPr/>
    </dgm:pt>
    <dgm:pt modelId="{C1C67A9F-6CF9-4CB1-A08E-86835DC2FD39}" type="pres">
      <dgm:prSet presAssocID="{ACD99D06-6110-4981-8235-8E65B8401FD0}" presName="thickLine" presStyleLbl="alignNode1" presStyleIdx="1" presStyleCnt="2"/>
      <dgm:spPr>
        <a:ln>
          <a:solidFill>
            <a:srgbClr val="004892"/>
          </a:solidFill>
        </a:ln>
      </dgm:spPr>
    </dgm:pt>
    <dgm:pt modelId="{46CF6E89-D63B-4F88-B2B3-09FD35CC5850}" type="pres">
      <dgm:prSet presAssocID="{ACD99D06-6110-4981-8235-8E65B8401FD0}" presName="horz1" presStyleCnt="0"/>
      <dgm:spPr/>
    </dgm:pt>
    <dgm:pt modelId="{8C195CA8-D1D2-466A-A31C-0FFF11E96556}" type="pres">
      <dgm:prSet presAssocID="{ACD99D06-6110-4981-8235-8E65B8401FD0}" presName="tx1" presStyleLbl="revTx" presStyleIdx="1" presStyleCnt="2"/>
      <dgm:spPr/>
      <dgm:t>
        <a:bodyPr/>
        <a:lstStyle/>
        <a:p>
          <a:endParaRPr lang="fr-FR"/>
        </a:p>
      </dgm:t>
    </dgm:pt>
    <dgm:pt modelId="{C21D53E8-FC6C-4B6A-94C0-D00A1BBE1FFD}" type="pres">
      <dgm:prSet presAssocID="{ACD99D06-6110-4981-8235-8E65B8401FD0}" presName="vert1" presStyleCnt="0"/>
      <dgm:spPr/>
    </dgm:pt>
  </dgm:ptLst>
  <dgm:cxnLst>
    <dgm:cxn modelId="{43EC179D-470B-4CF6-8021-5B3FD15B6C21}" srcId="{966DB1E9-FDEE-415D-8C1D-7F623D8B3077}" destId="{ACD99D06-6110-4981-8235-8E65B8401FD0}" srcOrd="1" destOrd="0" parTransId="{87BB5D87-2C19-4735-8F59-69E0B7673412}" sibTransId="{788FF422-0634-43FB-B1A1-60245C5DF754}"/>
    <dgm:cxn modelId="{3EF243F6-A192-4748-9F0C-F23171BA2F5D}" srcId="{966DB1E9-FDEE-415D-8C1D-7F623D8B3077}" destId="{57738E58-36C5-4B7E-BE9F-41D47C3178D1}" srcOrd="0" destOrd="0" parTransId="{4DD9B880-3866-465B-A99B-F93445FB3366}" sibTransId="{963836E0-6A75-4DB3-975A-08A10492CAAE}"/>
    <dgm:cxn modelId="{77470DF4-1E7B-4D00-BD17-6EA3537FB0D4}" type="presOf" srcId="{57738E58-36C5-4B7E-BE9F-41D47C3178D1}" destId="{2D2EF135-C288-43EE-B394-25225605B2C4}" srcOrd="0" destOrd="0" presId="urn:microsoft.com/office/officeart/2008/layout/LinedList"/>
    <dgm:cxn modelId="{BC362002-A3C6-4CAB-91EC-4CBFA8A13799}" type="presOf" srcId="{ACD99D06-6110-4981-8235-8E65B8401FD0}" destId="{8C195CA8-D1D2-466A-A31C-0FFF11E96556}" srcOrd="0" destOrd="0" presId="urn:microsoft.com/office/officeart/2008/layout/LinedList"/>
    <dgm:cxn modelId="{CAEDCBD3-16AF-4F6A-89D3-CCF7E4EBE376}" type="presOf" srcId="{966DB1E9-FDEE-415D-8C1D-7F623D8B3077}" destId="{BDE3642E-3118-4B2B-8CA2-DC95BC045574}" srcOrd="0" destOrd="0" presId="urn:microsoft.com/office/officeart/2008/layout/LinedList"/>
    <dgm:cxn modelId="{3FF5673E-387F-4E3D-9D45-FF6F02DA7D0A}" type="presParOf" srcId="{BDE3642E-3118-4B2B-8CA2-DC95BC045574}" destId="{FE605DF4-56CE-42FE-892B-EA9C8CDE84BD}" srcOrd="0" destOrd="0" presId="urn:microsoft.com/office/officeart/2008/layout/LinedList"/>
    <dgm:cxn modelId="{69B90F84-C44E-4F95-A4C4-B3C80CCC5BBE}" type="presParOf" srcId="{BDE3642E-3118-4B2B-8CA2-DC95BC045574}" destId="{B93E64C3-CB3F-4117-9375-158631F3560F}" srcOrd="1" destOrd="0" presId="urn:microsoft.com/office/officeart/2008/layout/LinedList"/>
    <dgm:cxn modelId="{2E913E2C-0E5F-4DCC-A77E-64614C00DE7A}" type="presParOf" srcId="{B93E64C3-CB3F-4117-9375-158631F3560F}" destId="{2D2EF135-C288-43EE-B394-25225605B2C4}" srcOrd="0" destOrd="0" presId="urn:microsoft.com/office/officeart/2008/layout/LinedList"/>
    <dgm:cxn modelId="{E2209328-9429-4D84-A432-3F8251B40940}" type="presParOf" srcId="{B93E64C3-CB3F-4117-9375-158631F3560F}" destId="{1A004EBC-D666-4BB8-848A-AFE48FC10132}" srcOrd="1" destOrd="0" presId="urn:microsoft.com/office/officeart/2008/layout/LinedList"/>
    <dgm:cxn modelId="{1027A631-7277-4FDA-87D2-8EFF820AAA8F}" type="presParOf" srcId="{BDE3642E-3118-4B2B-8CA2-DC95BC045574}" destId="{C1C67A9F-6CF9-4CB1-A08E-86835DC2FD39}" srcOrd="2" destOrd="0" presId="urn:microsoft.com/office/officeart/2008/layout/LinedList"/>
    <dgm:cxn modelId="{5BFE5E1F-3B7B-46E3-B4D0-6962CC3AD55E}" type="presParOf" srcId="{BDE3642E-3118-4B2B-8CA2-DC95BC045574}" destId="{46CF6E89-D63B-4F88-B2B3-09FD35CC5850}" srcOrd="3" destOrd="0" presId="urn:microsoft.com/office/officeart/2008/layout/LinedList"/>
    <dgm:cxn modelId="{07D081C5-2AD1-4A72-B394-11E9A93C4166}" type="presParOf" srcId="{46CF6E89-D63B-4F88-B2B3-09FD35CC5850}" destId="{8C195CA8-D1D2-466A-A31C-0FFF11E96556}" srcOrd="0" destOrd="0" presId="urn:microsoft.com/office/officeart/2008/layout/LinedList"/>
    <dgm:cxn modelId="{FEAF1173-5815-4D2B-BCDA-F9F31A0AA785}" type="presParOf" srcId="{46CF6E89-D63B-4F88-B2B3-09FD35CC5850}" destId="{C21D53E8-FC6C-4B6A-94C0-D00A1BBE1FF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966DB1E9-FDEE-415D-8C1D-7F623D8B307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r-FR"/>
        </a:p>
      </dgm:t>
    </dgm:pt>
    <dgm:pt modelId="{57738E58-36C5-4B7E-BE9F-41D47C3178D1}">
      <dgm:prSet custT="1"/>
      <dgm:spPr/>
      <dgm:t>
        <a:bodyPr/>
        <a:lstStyle/>
        <a:p>
          <a:pPr marL="1076325" indent="-1076325" algn="just" rtl="0">
            <a:tabLst>
              <a:tab pos="1076325" algn="l"/>
            </a:tabLst>
          </a:pPr>
          <a:r>
            <a:rPr lang="fr-FR" sz="1600" b="1" dirty="0" smtClean="0"/>
            <a:t>Art. 27 :	</a:t>
          </a:r>
          <a:r>
            <a:rPr lang="fr-FR" sz="1600" b="0" dirty="0" smtClean="0"/>
            <a:t>Obligation de plans d’action « égalité professionnelle » au sein des employeurs publics d’ici à 2020 </a:t>
          </a:r>
          <a:endParaRPr lang="fr-FR" sz="1600" b="0" dirty="0"/>
        </a:p>
      </dgm:t>
    </dgm:pt>
    <dgm:pt modelId="{4DD9B880-3866-465B-A99B-F93445FB3366}" type="parTrans" cxnId="{3EF243F6-A192-4748-9F0C-F23171BA2F5D}">
      <dgm:prSet/>
      <dgm:spPr/>
      <dgm:t>
        <a:bodyPr/>
        <a:lstStyle/>
        <a:p>
          <a:endParaRPr lang="fr-FR" sz="1600"/>
        </a:p>
      </dgm:t>
    </dgm:pt>
    <dgm:pt modelId="{963836E0-6A75-4DB3-975A-08A10492CAAE}" type="sibTrans" cxnId="{3EF243F6-A192-4748-9F0C-F23171BA2F5D}">
      <dgm:prSet/>
      <dgm:spPr/>
      <dgm:t>
        <a:bodyPr/>
        <a:lstStyle/>
        <a:p>
          <a:endParaRPr lang="fr-FR" sz="1600"/>
        </a:p>
      </dgm:t>
    </dgm:pt>
    <dgm:pt modelId="{C28E98F2-140C-4DC6-AAEE-EB121AC721C9}">
      <dgm:prSet custT="1"/>
      <dgm:spPr/>
      <dgm:t>
        <a:bodyPr/>
        <a:lstStyle/>
        <a:p>
          <a:pPr marL="1076325" indent="-1076325" algn="just" rtl="0">
            <a:tabLst>
              <a:tab pos="1076325" algn="l"/>
            </a:tabLst>
          </a:pPr>
          <a:r>
            <a:rPr lang="fr-FR" sz="1600" b="1" dirty="0" smtClean="0"/>
            <a:t>Art. 28 :</a:t>
          </a:r>
          <a:r>
            <a:rPr lang="fr-FR" sz="1600" dirty="0" smtClean="0"/>
            <a:t>	Extension et renforcement du dispositif de nominations équilibrées sur les emplois de direction </a:t>
          </a:r>
          <a:endParaRPr lang="fr-FR" sz="1600" dirty="0"/>
        </a:p>
      </dgm:t>
    </dgm:pt>
    <dgm:pt modelId="{57FA8D19-8997-4D6C-BB95-91A530E05DCD}" type="parTrans" cxnId="{E76F7586-5A52-4A32-B999-5F19A061988B}">
      <dgm:prSet/>
      <dgm:spPr/>
      <dgm:t>
        <a:bodyPr/>
        <a:lstStyle/>
        <a:p>
          <a:endParaRPr lang="fr-FR" sz="1600"/>
        </a:p>
      </dgm:t>
    </dgm:pt>
    <dgm:pt modelId="{EA24BC5D-7FFE-4989-8616-A8F89DD379E9}" type="sibTrans" cxnId="{E76F7586-5A52-4A32-B999-5F19A061988B}">
      <dgm:prSet/>
      <dgm:spPr/>
      <dgm:t>
        <a:bodyPr/>
        <a:lstStyle/>
        <a:p>
          <a:endParaRPr lang="fr-FR" sz="1600"/>
        </a:p>
      </dgm:t>
    </dgm:pt>
    <dgm:pt modelId="{CBB1A7C3-C005-456A-8EA2-33DE36EAFA3A}">
      <dgm:prSet custT="1"/>
      <dgm:spPr/>
      <dgm:t>
        <a:bodyPr/>
        <a:lstStyle/>
        <a:p>
          <a:pPr marL="1076325" indent="-1076325" algn="just" rtl="0">
            <a:tabLst>
              <a:tab pos="1076325" algn="l"/>
            </a:tabLst>
          </a:pPr>
          <a:r>
            <a:rPr lang="fr-FR" sz="1600" b="1" dirty="0" smtClean="0"/>
            <a:t>Art. 29 :</a:t>
          </a:r>
          <a:r>
            <a:rPr lang="fr-FR" sz="1600" dirty="0" smtClean="0"/>
            <a:t>	Sécurisation des règles de composition équilibrée et de présidence alternée pour les jurys et comités de sélection</a:t>
          </a:r>
          <a:endParaRPr lang="fr-FR" sz="1600" dirty="0"/>
        </a:p>
      </dgm:t>
    </dgm:pt>
    <dgm:pt modelId="{2BDC1E01-CD41-49B2-88CA-E5432C7F62CE}" type="parTrans" cxnId="{202D3617-29F6-4734-B325-A9C27821C1C6}">
      <dgm:prSet/>
      <dgm:spPr/>
      <dgm:t>
        <a:bodyPr/>
        <a:lstStyle/>
        <a:p>
          <a:endParaRPr lang="fr-FR" sz="1600"/>
        </a:p>
      </dgm:t>
    </dgm:pt>
    <dgm:pt modelId="{C4D73F40-3A3C-488C-B224-D98EEF6EDA87}" type="sibTrans" cxnId="{202D3617-29F6-4734-B325-A9C27821C1C6}">
      <dgm:prSet/>
      <dgm:spPr/>
      <dgm:t>
        <a:bodyPr/>
        <a:lstStyle/>
        <a:p>
          <a:endParaRPr lang="fr-FR" sz="1600"/>
        </a:p>
      </dgm:t>
    </dgm:pt>
    <dgm:pt modelId="{66DB325C-CF10-413A-B486-B9DB1E367262}">
      <dgm:prSet custT="1"/>
      <dgm:spPr/>
      <dgm:t>
        <a:bodyPr/>
        <a:lstStyle/>
        <a:p>
          <a:pPr marL="1076325" indent="-1076325" algn="just" rtl="0">
            <a:tabLst>
              <a:tab pos="1076325" algn="l"/>
            </a:tabLst>
          </a:pPr>
          <a:r>
            <a:rPr lang="fr-FR" sz="1600" b="1" dirty="0" smtClean="0"/>
            <a:t>Art. 30 :</a:t>
          </a:r>
          <a:r>
            <a:rPr lang="fr-FR" sz="1600" dirty="0" smtClean="0"/>
            <a:t>	Inapplication du jour de carence pour les congés maladie liés à la grossesse et maintien des primes FPT en cas de congé maternité</a:t>
          </a:r>
          <a:endParaRPr lang="fr-FR" sz="1600" dirty="0"/>
        </a:p>
      </dgm:t>
    </dgm:pt>
    <dgm:pt modelId="{075A383E-EE3D-4C53-8F9E-A111761A6AE4}" type="parTrans" cxnId="{0A0A51EC-8F10-479B-9982-3FCB0B49F672}">
      <dgm:prSet/>
      <dgm:spPr/>
      <dgm:t>
        <a:bodyPr/>
        <a:lstStyle/>
        <a:p>
          <a:endParaRPr lang="fr-FR" sz="1600"/>
        </a:p>
      </dgm:t>
    </dgm:pt>
    <dgm:pt modelId="{E443B1BB-F8C9-4649-A9CE-809C5890E0B5}" type="sibTrans" cxnId="{0A0A51EC-8F10-479B-9982-3FCB0B49F672}">
      <dgm:prSet/>
      <dgm:spPr/>
      <dgm:t>
        <a:bodyPr/>
        <a:lstStyle/>
        <a:p>
          <a:endParaRPr lang="fr-FR" sz="1600"/>
        </a:p>
      </dgm:t>
    </dgm:pt>
    <dgm:pt modelId="{20BF0AA3-C97A-489C-9E28-12DAB16A579B}">
      <dgm:prSet custT="1"/>
      <dgm:spPr/>
      <dgm:t>
        <a:bodyPr/>
        <a:lstStyle/>
        <a:p>
          <a:pPr marL="1076325" indent="-1076325" algn="just">
            <a:tabLst>
              <a:tab pos="1076325" algn="l"/>
            </a:tabLst>
          </a:pPr>
          <a:r>
            <a:rPr lang="fr-FR" sz="1600" b="1" dirty="0" smtClean="0"/>
            <a:t>Art. 31 :</a:t>
          </a:r>
          <a:r>
            <a:rPr lang="fr-FR" sz="1600" dirty="0" smtClean="0"/>
            <a:t>	Maintien des droits à l’avancement/promotion en cas de congé parental et de disponibilité de droit pour élever un enfant  - </a:t>
          </a:r>
          <a:r>
            <a:rPr lang="fr-FR" sz="1600" dirty="0" smtClean="0">
              <a:solidFill>
                <a:schemeClr val="tx1"/>
              </a:solidFill>
            </a:rPr>
            <a:t>Egal accès des femmes et des hommes aux avancements de grade au choix</a:t>
          </a:r>
          <a:endParaRPr lang="fr-FR" sz="1600" dirty="0">
            <a:solidFill>
              <a:schemeClr val="tx1"/>
            </a:solidFill>
          </a:endParaRPr>
        </a:p>
      </dgm:t>
    </dgm:pt>
    <dgm:pt modelId="{41DAA24B-6CDB-4E47-8B46-937AA3516D71}" type="parTrans" cxnId="{3EC6D8FB-352E-49E9-81DE-F62F2F335D8D}">
      <dgm:prSet/>
      <dgm:spPr/>
      <dgm:t>
        <a:bodyPr/>
        <a:lstStyle/>
        <a:p>
          <a:endParaRPr lang="fr-FR" sz="1600"/>
        </a:p>
      </dgm:t>
    </dgm:pt>
    <dgm:pt modelId="{3FB6542F-8AAA-4728-BA04-D14F9DAF9FBC}" type="sibTrans" cxnId="{3EC6D8FB-352E-49E9-81DE-F62F2F335D8D}">
      <dgm:prSet/>
      <dgm:spPr/>
      <dgm:t>
        <a:bodyPr/>
        <a:lstStyle/>
        <a:p>
          <a:endParaRPr lang="fr-FR" sz="1600"/>
        </a:p>
      </dgm:t>
    </dgm:pt>
    <dgm:pt modelId="{BDE3642E-3118-4B2B-8CA2-DC95BC045574}" type="pres">
      <dgm:prSet presAssocID="{966DB1E9-FDEE-415D-8C1D-7F623D8B3077}" presName="vert0" presStyleCnt="0">
        <dgm:presLayoutVars>
          <dgm:dir/>
          <dgm:animOne val="branch"/>
          <dgm:animLvl val="lvl"/>
        </dgm:presLayoutVars>
      </dgm:prSet>
      <dgm:spPr/>
      <dgm:t>
        <a:bodyPr/>
        <a:lstStyle/>
        <a:p>
          <a:endParaRPr lang="fr-FR"/>
        </a:p>
      </dgm:t>
    </dgm:pt>
    <dgm:pt modelId="{FE605DF4-56CE-42FE-892B-EA9C8CDE84BD}" type="pres">
      <dgm:prSet presAssocID="{57738E58-36C5-4B7E-BE9F-41D47C3178D1}" presName="thickLine" presStyleLbl="alignNode1" presStyleIdx="0" presStyleCnt="5"/>
      <dgm:spPr>
        <a:ln>
          <a:solidFill>
            <a:srgbClr val="004892"/>
          </a:solidFill>
        </a:ln>
      </dgm:spPr>
    </dgm:pt>
    <dgm:pt modelId="{B93E64C3-CB3F-4117-9375-158631F3560F}" type="pres">
      <dgm:prSet presAssocID="{57738E58-36C5-4B7E-BE9F-41D47C3178D1}" presName="horz1" presStyleCnt="0"/>
      <dgm:spPr/>
    </dgm:pt>
    <dgm:pt modelId="{2D2EF135-C288-43EE-B394-25225605B2C4}" type="pres">
      <dgm:prSet presAssocID="{57738E58-36C5-4B7E-BE9F-41D47C3178D1}" presName="tx1" presStyleLbl="revTx" presStyleIdx="0" presStyleCnt="5" custScaleY="92707"/>
      <dgm:spPr/>
      <dgm:t>
        <a:bodyPr/>
        <a:lstStyle/>
        <a:p>
          <a:endParaRPr lang="fr-FR"/>
        </a:p>
      </dgm:t>
    </dgm:pt>
    <dgm:pt modelId="{1A004EBC-D666-4BB8-848A-AFE48FC10132}" type="pres">
      <dgm:prSet presAssocID="{57738E58-36C5-4B7E-BE9F-41D47C3178D1}" presName="vert1" presStyleCnt="0"/>
      <dgm:spPr/>
    </dgm:pt>
    <dgm:pt modelId="{BA95AA9B-2425-4A7E-BEC5-CBB713CB9981}" type="pres">
      <dgm:prSet presAssocID="{C28E98F2-140C-4DC6-AAEE-EB121AC721C9}" presName="thickLine" presStyleLbl="alignNode1" presStyleIdx="1" presStyleCnt="5"/>
      <dgm:spPr>
        <a:ln>
          <a:solidFill>
            <a:srgbClr val="002892"/>
          </a:solidFill>
        </a:ln>
      </dgm:spPr>
    </dgm:pt>
    <dgm:pt modelId="{B3B38ABC-2C6E-4E6D-B14A-5BD479EA2CD4}" type="pres">
      <dgm:prSet presAssocID="{C28E98F2-140C-4DC6-AAEE-EB121AC721C9}" presName="horz1" presStyleCnt="0"/>
      <dgm:spPr/>
    </dgm:pt>
    <dgm:pt modelId="{7DC6FC35-877B-4B76-B858-2129D19CACC1}" type="pres">
      <dgm:prSet presAssocID="{C28E98F2-140C-4DC6-AAEE-EB121AC721C9}" presName="tx1" presStyleLbl="revTx" presStyleIdx="1" presStyleCnt="5" custScaleY="85316"/>
      <dgm:spPr/>
      <dgm:t>
        <a:bodyPr/>
        <a:lstStyle/>
        <a:p>
          <a:endParaRPr lang="fr-FR"/>
        </a:p>
      </dgm:t>
    </dgm:pt>
    <dgm:pt modelId="{E2B7FBE3-E878-4DF2-89A2-18EF75A92460}" type="pres">
      <dgm:prSet presAssocID="{C28E98F2-140C-4DC6-AAEE-EB121AC721C9}" presName="vert1" presStyleCnt="0"/>
      <dgm:spPr/>
    </dgm:pt>
    <dgm:pt modelId="{90179854-1B61-4A44-8374-D9E0E0BC1010}" type="pres">
      <dgm:prSet presAssocID="{CBB1A7C3-C005-456A-8EA2-33DE36EAFA3A}" presName="thickLine" presStyleLbl="alignNode1" presStyleIdx="2" presStyleCnt="5"/>
      <dgm:spPr>
        <a:ln>
          <a:solidFill>
            <a:srgbClr val="002892"/>
          </a:solidFill>
        </a:ln>
      </dgm:spPr>
    </dgm:pt>
    <dgm:pt modelId="{48974A9D-C70A-4DA4-990C-048DF33891E6}" type="pres">
      <dgm:prSet presAssocID="{CBB1A7C3-C005-456A-8EA2-33DE36EAFA3A}" presName="horz1" presStyleCnt="0"/>
      <dgm:spPr/>
    </dgm:pt>
    <dgm:pt modelId="{414067F1-632C-4A62-9FD7-1D8DA45674B1}" type="pres">
      <dgm:prSet presAssocID="{CBB1A7C3-C005-456A-8EA2-33DE36EAFA3A}" presName="tx1" presStyleLbl="revTx" presStyleIdx="2" presStyleCnt="5" custScaleY="107470"/>
      <dgm:spPr/>
      <dgm:t>
        <a:bodyPr/>
        <a:lstStyle/>
        <a:p>
          <a:endParaRPr lang="fr-FR"/>
        </a:p>
      </dgm:t>
    </dgm:pt>
    <dgm:pt modelId="{3B1CF4BD-4BD2-4BE0-BA75-56F2AF417689}" type="pres">
      <dgm:prSet presAssocID="{CBB1A7C3-C005-456A-8EA2-33DE36EAFA3A}" presName="vert1" presStyleCnt="0"/>
      <dgm:spPr/>
    </dgm:pt>
    <dgm:pt modelId="{8BF7A7D4-252F-4242-A828-6EE33D7D3EBD}" type="pres">
      <dgm:prSet presAssocID="{66DB325C-CF10-413A-B486-B9DB1E367262}" presName="thickLine" presStyleLbl="alignNode1" presStyleIdx="3" presStyleCnt="5"/>
      <dgm:spPr>
        <a:ln>
          <a:solidFill>
            <a:srgbClr val="004892"/>
          </a:solidFill>
        </a:ln>
      </dgm:spPr>
    </dgm:pt>
    <dgm:pt modelId="{306E41D6-B8DC-4C95-86D2-BF27F905A32A}" type="pres">
      <dgm:prSet presAssocID="{66DB325C-CF10-413A-B486-B9DB1E367262}" presName="horz1" presStyleCnt="0"/>
      <dgm:spPr/>
    </dgm:pt>
    <dgm:pt modelId="{E9C44847-2E9F-4DE3-A1CA-1046CBDEAC00}" type="pres">
      <dgm:prSet presAssocID="{66DB325C-CF10-413A-B486-B9DB1E367262}" presName="tx1" presStyleLbl="revTx" presStyleIdx="3" presStyleCnt="5" custScaleY="111953"/>
      <dgm:spPr/>
      <dgm:t>
        <a:bodyPr/>
        <a:lstStyle/>
        <a:p>
          <a:endParaRPr lang="fr-FR"/>
        </a:p>
      </dgm:t>
    </dgm:pt>
    <dgm:pt modelId="{E3B5D6C8-6B60-4BCC-BE6F-B449E261A24C}" type="pres">
      <dgm:prSet presAssocID="{66DB325C-CF10-413A-B486-B9DB1E367262}" presName="vert1" presStyleCnt="0"/>
      <dgm:spPr/>
    </dgm:pt>
    <dgm:pt modelId="{6C037F86-5E9A-4B53-A806-69845A9EDED3}" type="pres">
      <dgm:prSet presAssocID="{20BF0AA3-C97A-489C-9E28-12DAB16A579B}" presName="thickLine" presStyleLbl="alignNode1" presStyleIdx="4" presStyleCnt="5"/>
      <dgm:spPr>
        <a:ln>
          <a:solidFill>
            <a:srgbClr val="004892"/>
          </a:solidFill>
        </a:ln>
      </dgm:spPr>
    </dgm:pt>
    <dgm:pt modelId="{C1BE5E4D-3E6F-41B2-8661-41ACC1EC8901}" type="pres">
      <dgm:prSet presAssocID="{20BF0AA3-C97A-489C-9E28-12DAB16A579B}" presName="horz1" presStyleCnt="0"/>
      <dgm:spPr/>
    </dgm:pt>
    <dgm:pt modelId="{C7875601-C7EA-45FF-9A3A-66592910C0B8}" type="pres">
      <dgm:prSet presAssocID="{20BF0AA3-C97A-489C-9E28-12DAB16A579B}" presName="tx1" presStyleLbl="revTx" presStyleIdx="4" presStyleCnt="5" custScaleY="109923"/>
      <dgm:spPr/>
      <dgm:t>
        <a:bodyPr/>
        <a:lstStyle/>
        <a:p>
          <a:endParaRPr lang="fr-FR"/>
        </a:p>
      </dgm:t>
    </dgm:pt>
    <dgm:pt modelId="{3D100131-FC16-4A37-A918-FB27103D0E8A}" type="pres">
      <dgm:prSet presAssocID="{20BF0AA3-C97A-489C-9E28-12DAB16A579B}" presName="vert1" presStyleCnt="0"/>
      <dgm:spPr/>
    </dgm:pt>
  </dgm:ptLst>
  <dgm:cxnLst>
    <dgm:cxn modelId="{E76F7586-5A52-4A32-B999-5F19A061988B}" srcId="{966DB1E9-FDEE-415D-8C1D-7F623D8B3077}" destId="{C28E98F2-140C-4DC6-AAEE-EB121AC721C9}" srcOrd="1" destOrd="0" parTransId="{57FA8D19-8997-4D6C-BB95-91A530E05DCD}" sibTransId="{EA24BC5D-7FFE-4989-8616-A8F89DD379E9}"/>
    <dgm:cxn modelId="{202D3617-29F6-4734-B325-A9C27821C1C6}" srcId="{966DB1E9-FDEE-415D-8C1D-7F623D8B3077}" destId="{CBB1A7C3-C005-456A-8EA2-33DE36EAFA3A}" srcOrd="2" destOrd="0" parTransId="{2BDC1E01-CD41-49B2-88CA-E5432C7F62CE}" sibTransId="{C4D73F40-3A3C-488C-B224-D98EEF6EDA87}"/>
    <dgm:cxn modelId="{79494637-E784-41DA-86F3-F094359CED8D}" type="presOf" srcId="{20BF0AA3-C97A-489C-9E28-12DAB16A579B}" destId="{C7875601-C7EA-45FF-9A3A-66592910C0B8}" srcOrd="0" destOrd="0" presId="urn:microsoft.com/office/officeart/2008/layout/LinedList"/>
    <dgm:cxn modelId="{0C9AAFC4-472F-4AA3-956E-9E5A072093DB}" type="presOf" srcId="{966DB1E9-FDEE-415D-8C1D-7F623D8B3077}" destId="{BDE3642E-3118-4B2B-8CA2-DC95BC045574}" srcOrd="0" destOrd="0" presId="urn:microsoft.com/office/officeart/2008/layout/LinedList"/>
    <dgm:cxn modelId="{AB8B47A2-C22F-4391-BBFA-FFB92229839E}" type="presOf" srcId="{C28E98F2-140C-4DC6-AAEE-EB121AC721C9}" destId="{7DC6FC35-877B-4B76-B858-2129D19CACC1}" srcOrd="0" destOrd="0" presId="urn:microsoft.com/office/officeart/2008/layout/LinedList"/>
    <dgm:cxn modelId="{B0502499-4455-42A0-9800-44822289163B}" type="presOf" srcId="{CBB1A7C3-C005-456A-8EA2-33DE36EAFA3A}" destId="{414067F1-632C-4A62-9FD7-1D8DA45674B1}" srcOrd="0" destOrd="0" presId="urn:microsoft.com/office/officeart/2008/layout/LinedList"/>
    <dgm:cxn modelId="{3EF243F6-A192-4748-9F0C-F23171BA2F5D}" srcId="{966DB1E9-FDEE-415D-8C1D-7F623D8B3077}" destId="{57738E58-36C5-4B7E-BE9F-41D47C3178D1}" srcOrd="0" destOrd="0" parTransId="{4DD9B880-3866-465B-A99B-F93445FB3366}" sibTransId="{963836E0-6A75-4DB3-975A-08A10492CAAE}"/>
    <dgm:cxn modelId="{3EC6D8FB-352E-49E9-81DE-F62F2F335D8D}" srcId="{966DB1E9-FDEE-415D-8C1D-7F623D8B3077}" destId="{20BF0AA3-C97A-489C-9E28-12DAB16A579B}" srcOrd="4" destOrd="0" parTransId="{41DAA24B-6CDB-4E47-8B46-937AA3516D71}" sibTransId="{3FB6542F-8AAA-4728-BA04-D14F9DAF9FBC}"/>
    <dgm:cxn modelId="{5FB6A180-6454-4598-A039-070ED26938D1}" type="presOf" srcId="{66DB325C-CF10-413A-B486-B9DB1E367262}" destId="{E9C44847-2E9F-4DE3-A1CA-1046CBDEAC00}" srcOrd="0" destOrd="0" presId="urn:microsoft.com/office/officeart/2008/layout/LinedList"/>
    <dgm:cxn modelId="{0A0A51EC-8F10-479B-9982-3FCB0B49F672}" srcId="{966DB1E9-FDEE-415D-8C1D-7F623D8B3077}" destId="{66DB325C-CF10-413A-B486-B9DB1E367262}" srcOrd="3" destOrd="0" parTransId="{075A383E-EE3D-4C53-8F9E-A111761A6AE4}" sibTransId="{E443B1BB-F8C9-4649-A9CE-809C5890E0B5}"/>
    <dgm:cxn modelId="{32F49BF4-A62B-427C-A4FA-DCA0DC674A19}" type="presOf" srcId="{57738E58-36C5-4B7E-BE9F-41D47C3178D1}" destId="{2D2EF135-C288-43EE-B394-25225605B2C4}" srcOrd="0" destOrd="0" presId="urn:microsoft.com/office/officeart/2008/layout/LinedList"/>
    <dgm:cxn modelId="{BE7A9B91-11A7-4887-A6E7-DDBCC21A7DDF}" type="presParOf" srcId="{BDE3642E-3118-4B2B-8CA2-DC95BC045574}" destId="{FE605DF4-56CE-42FE-892B-EA9C8CDE84BD}" srcOrd="0" destOrd="0" presId="urn:microsoft.com/office/officeart/2008/layout/LinedList"/>
    <dgm:cxn modelId="{B2316FC2-032C-4EC2-98E4-919477B4CFD3}" type="presParOf" srcId="{BDE3642E-3118-4B2B-8CA2-DC95BC045574}" destId="{B93E64C3-CB3F-4117-9375-158631F3560F}" srcOrd="1" destOrd="0" presId="urn:microsoft.com/office/officeart/2008/layout/LinedList"/>
    <dgm:cxn modelId="{F29CCAEB-CFA1-4012-8757-639B232D2D2D}" type="presParOf" srcId="{B93E64C3-CB3F-4117-9375-158631F3560F}" destId="{2D2EF135-C288-43EE-B394-25225605B2C4}" srcOrd="0" destOrd="0" presId="urn:microsoft.com/office/officeart/2008/layout/LinedList"/>
    <dgm:cxn modelId="{0B72CF2B-F368-4230-8052-097482AD431C}" type="presParOf" srcId="{B93E64C3-CB3F-4117-9375-158631F3560F}" destId="{1A004EBC-D666-4BB8-848A-AFE48FC10132}" srcOrd="1" destOrd="0" presId="urn:microsoft.com/office/officeart/2008/layout/LinedList"/>
    <dgm:cxn modelId="{5FDB3771-0A47-4B9C-841D-C9B8C6683DA5}" type="presParOf" srcId="{BDE3642E-3118-4B2B-8CA2-DC95BC045574}" destId="{BA95AA9B-2425-4A7E-BEC5-CBB713CB9981}" srcOrd="2" destOrd="0" presId="urn:microsoft.com/office/officeart/2008/layout/LinedList"/>
    <dgm:cxn modelId="{FC1E5739-0556-47EF-9C1C-BC706D0C003E}" type="presParOf" srcId="{BDE3642E-3118-4B2B-8CA2-DC95BC045574}" destId="{B3B38ABC-2C6E-4E6D-B14A-5BD479EA2CD4}" srcOrd="3" destOrd="0" presId="urn:microsoft.com/office/officeart/2008/layout/LinedList"/>
    <dgm:cxn modelId="{FF5850B8-38B2-44D9-ADBE-3D6D7C0EF3C6}" type="presParOf" srcId="{B3B38ABC-2C6E-4E6D-B14A-5BD479EA2CD4}" destId="{7DC6FC35-877B-4B76-B858-2129D19CACC1}" srcOrd="0" destOrd="0" presId="urn:microsoft.com/office/officeart/2008/layout/LinedList"/>
    <dgm:cxn modelId="{386FAF3D-BB78-4624-9505-F86D7BD35607}" type="presParOf" srcId="{B3B38ABC-2C6E-4E6D-B14A-5BD479EA2CD4}" destId="{E2B7FBE3-E878-4DF2-89A2-18EF75A92460}" srcOrd="1" destOrd="0" presId="urn:microsoft.com/office/officeart/2008/layout/LinedList"/>
    <dgm:cxn modelId="{201E3D76-F3D7-441A-AFC7-6A3325A2FF91}" type="presParOf" srcId="{BDE3642E-3118-4B2B-8CA2-DC95BC045574}" destId="{90179854-1B61-4A44-8374-D9E0E0BC1010}" srcOrd="4" destOrd="0" presId="urn:microsoft.com/office/officeart/2008/layout/LinedList"/>
    <dgm:cxn modelId="{62BBA86A-70CC-4242-A961-3D8E199959AC}" type="presParOf" srcId="{BDE3642E-3118-4B2B-8CA2-DC95BC045574}" destId="{48974A9D-C70A-4DA4-990C-048DF33891E6}" srcOrd="5" destOrd="0" presId="urn:microsoft.com/office/officeart/2008/layout/LinedList"/>
    <dgm:cxn modelId="{3078956C-0B5A-4735-A4F1-772B1C901EDE}" type="presParOf" srcId="{48974A9D-C70A-4DA4-990C-048DF33891E6}" destId="{414067F1-632C-4A62-9FD7-1D8DA45674B1}" srcOrd="0" destOrd="0" presId="urn:microsoft.com/office/officeart/2008/layout/LinedList"/>
    <dgm:cxn modelId="{5E580F6F-8093-4CA4-8278-B7804A28B961}" type="presParOf" srcId="{48974A9D-C70A-4DA4-990C-048DF33891E6}" destId="{3B1CF4BD-4BD2-4BE0-BA75-56F2AF417689}" srcOrd="1" destOrd="0" presId="urn:microsoft.com/office/officeart/2008/layout/LinedList"/>
    <dgm:cxn modelId="{5A037BD5-EC6F-4CE9-BB95-1AD26FDC7B15}" type="presParOf" srcId="{BDE3642E-3118-4B2B-8CA2-DC95BC045574}" destId="{8BF7A7D4-252F-4242-A828-6EE33D7D3EBD}" srcOrd="6" destOrd="0" presId="urn:microsoft.com/office/officeart/2008/layout/LinedList"/>
    <dgm:cxn modelId="{18805BD3-1C21-4549-A1F0-A5A476C485BB}" type="presParOf" srcId="{BDE3642E-3118-4B2B-8CA2-DC95BC045574}" destId="{306E41D6-B8DC-4C95-86D2-BF27F905A32A}" srcOrd="7" destOrd="0" presId="urn:microsoft.com/office/officeart/2008/layout/LinedList"/>
    <dgm:cxn modelId="{EB363386-970F-4B3C-82C7-647EB515D4D7}" type="presParOf" srcId="{306E41D6-B8DC-4C95-86D2-BF27F905A32A}" destId="{E9C44847-2E9F-4DE3-A1CA-1046CBDEAC00}" srcOrd="0" destOrd="0" presId="urn:microsoft.com/office/officeart/2008/layout/LinedList"/>
    <dgm:cxn modelId="{123A84D2-1A39-4987-9C80-F987A3AC0A9C}" type="presParOf" srcId="{306E41D6-B8DC-4C95-86D2-BF27F905A32A}" destId="{E3B5D6C8-6B60-4BCC-BE6F-B449E261A24C}" srcOrd="1" destOrd="0" presId="urn:microsoft.com/office/officeart/2008/layout/LinedList"/>
    <dgm:cxn modelId="{6E01ECF5-E13A-4979-B296-8055341D914A}" type="presParOf" srcId="{BDE3642E-3118-4B2B-8CA2-DC95BC045574}" destId="{6C037F86-5E9A-4B53-A806-69845A9EDED3}" srcOrd="8" destOrd="0" presId="urn:microsoft.com/office/officeart/2008/layout/LinedList"/>
    <dgm:cxn modelId="{661F7670-ABC0-470E-829B-F962375E779D}" type="presParOf" srcId="{BDE3642E-3118-4B2B-8CA2-DC95BC045574}" destId="{C1BE5E4D-3E6F-41B2-8661-41ACC1EC8901}" srcOrd="9" destOrd="0" presId="urn:microsoft.com/office/officeart/2008/layout/LinedList"/>
    <dgm:cxn modelId="{C480A4BC-B399-462C-A039-EF0D5F8F6517}" type="presParOf" srcId="{C1BE5E4D-3E6F-41B2-8661-41ACC1EC8901}" destId="{C7875601-C7EA-45FF-9A3A-66592910C0B8}" srcOrd="0" destOrd="0" presId="urn:microsoft.com/office/officeart/2008/layout/LinedList"/>
    <dgm:cxn modelId="{FD31087A-687A-4F59-8217-8161D2D04D3D}" type="presParOf" srcId="{C1BE5E4D-3E6F-41B2-8661-41ACC1EC8901}" destId="{3D100131-FC16-4A37-A918-FB27103D0E8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ABBAF-046F-4E17-8C00-7914DC2A1FD4}">
      <dsp:nvSpPr>
        <dsp:cNvPr id="0" name=""/>
        <dsp:cNvSpPr/>
      </dsp:nvSpPr>
      <dsp:spPr>
        <a:xfrm>
          <a:off x="-4894632" y="-769153"/>
          <a:ext cx="5912211" cy="5912211"/>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D924A7-DC22-4EE2-9BEA-D5C911D16A15}">
      <dsp:nvSpPr>
        <dsp:cNvPr id="0" name=""/>
        <dsp:cNvSpPr/>
      </dsp:nvSpPr>
      <dsp:spPr>
        <a:xfrm>
          <a:off x="414748" y="274345"/>
          <a:ext cx="6794834"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Promouvoir un dialogue social plus stratégique, efficace et réactif, dans le respect des garanties des agents publics</a:t>
          </a:r>
          <a:endParaRPr lang="fr-FR" sz="1600" kern="1200" dirty="0"/>
        </a:p>
      </dsp:txBody>
      <dsp:txXfrm>
        <a:off x="414748" y="274345"/>
        <a:ext cx="6794834" cy="549042"/>
      </dsp:txXfrm>
    </dsp:sp>
    <dsp:sp modelId="{DEE61984-EFC9-4894-8F8F-9B0147EA5523}">
      <dsp:nvSpPr>
        <dsp:cNvPr id="0" name=""/>
        <dsp:cNvSpPr/>
      </dsp:nvSpPr>
      <dsp:spPr>
        <a:xfrm>
          <a:off x="71597" y="205715"/>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ADED3-E199-48F9-BF80-DD2B5CDB2CA4}">
      <dsp:nvSpPr>
        <dsp:cNvPr id="0" name=""/>
        <dsp:cNvSpPr/>
      </dsp:nvSpPr>
      <dsp:spPr>
        <a:xfrm>
          <a:off x="808176" y="1097644"/>
          <a:ext cx="640140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Développer les leviers managériaux pour une action publique plus efficace</a:t>
          </a:r>
          <a:endParaRPr lang="fr-FR" sz="1600" kern="1200" dirty="0"/>
        </a:p>
      </dsp:txBody>
      <dsp:txXfrm>
        <a:off x="808176" y="1097644"/>
        <a:ext cx="6401406" cy="549042"/>
      </dsp:txXfrm>
    </dsp:sp>
    <dsp:sp modelId="{56B57E17-A34A-4773-AD6E-DA588CD9E4A4}">
      <dsp:nvSpPr>
        <dsp:cNvPr id="0" name=""/>
        <dsp:cNvSpPr/>
      </dsp:nvSpPr>
      <dsp:spPr>
        <a:xfrm>
          <a:off x="465024" y="1029014"/>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57DFF9-ED80-4A28-9A63-3A2DDE51D49D}">
      <dsp:nvSpPr>
        <dsp:cNvPr id="0" name=""/>
        <dsp:cNvSpPr/>
      </dsp:nvSpPr>
      <dsp:spPr>
        <a:xfrm>
          <a:off x="928926" y="1920944"/>
          <a:ext cx="628065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Simplifier et garantir la transparence et l’équité du cadre de gestion des agents publics</a:t>
          </a:r>
          <a:endParaRPr lang="fr-FR" sz="1600" kern="1200" dirty="0"/>
        </a:p>
      </dsp:txBody>
      <dsp:txXfrm>
        <a:off x="928926" y="1920944"/>
        <a:ext cx="6280656" cy="549042"/>
      </dsp:txXfrm>
    </dsp:sp>
    <dsp:sp modelId="{39BE74B9-2BE0-4425-BC4D-83055D014683}">
      <dsp:nvSpPr>
        <dsp:cNvPr id="0" name=""/>
        <dsp:cNvSpPr/>
      </dsp:nvSpPr>
      <dsp:spPr>
        <a:xfrm>
          <a:off x="585775" y="1852314"/>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676D49-3946-4218-B885-6ADC9C513EA2}">
      <dsp:nvSpPr>
        <dsp:cNvPr id="0" name=""/>
        <dsp:cNvSpPr/>
      </dsp:nvSpPr>
      <dsp:spPr>
        <a:xfrm>
          <a:off x="808176" y="2744244"/>
          <a:ext cx="6401406"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dirty="0" smtClean="0"/>
            <a:t>Favoriser la mobilité et accompagner les transitions professionnelles des agents publics</a:t>
          </a:r>
          <a:endParaRPr lang="fr-FR" sz="1600" kern="1200" dirty="0"/>
        </a:p>
      </dsp:txBody>
      <dsp:txXfrm>
        <a:off x="808176" y="2744244"/>
        <a:ext cx="6401406" cy="549042"/>
      </dsp:txXfrm>
    </dsp:sp>
    <dsp:sp modelId="{4609DBBB-23B4-46D8-9782-52BDC26D01B4}">
      <dsp:nvSpPr>
        <dsp:cNvPr id="0" name=""/>
        <dsp:cNvSpPr/>
      </dsp:nvSpPr>
      <dsp:spPr>
        <a:xfrm>
          <a:off x="465024" y="2675613"/>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FFAF1-EAB7-420B-B39D-9627EAA1E337}">
      <dsp:nvSpPr>
        <dsp:cNvPr id="0" name=""/>
        <dsp:cNvSpPr/>
      </dsp:nvSpPr>
      <dsp:spPr>
        <a:xfrm>
          <a:off x="414748" y="3567543"/>
          <a:ext cx="6794834" cy="5490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5802" tIns="40640" rIns="40640" bIns="40640" numCol="1" spcCol="1270" anchor="ctr" anchorCtr="0">
          <a:noAutofit/>
        </a:bodyPr>
        <a:lstStyle/>
        <a:p>
          <a:pPr lvl="0" algn="l" defTabSz="711200">
            <a:lnSpc>
              <a:spcPct val="90000"/>
            </a:lnSpc>
            <a:spcBef>
              <a:spcPct val="0"/>
            </a:spcBef>
            <a:spcAft>
              <a:spcPct val="35000"/>
            </a:spcAft>
          </a:pPr>
          <a:r>
            <a:rPr lang="fr-FR" sz="1600" kern="1200" smtClean="0"/>
            <a:t>Renforcer l'égalité professionnelle</a:t>
          </a:r>
          <a:endParaRPr lang="fr-FR" sz="1600" kern="1200"/>
        </a:p>
      </dsp:txBody>
      <dsp:txXfrm>
        <a:off x="414748" y="3567543"/>
        <a:ext cx="6794834" cy="549042"/>
      </dsp:txXfrm>
    </dsp:sp>
    <dsp:sp modelId="{E6FB3032-02D4-4E10-BE98-839DF859FD74}">
      <dsp:nvSpPr>
        <dsp:cNvPr id="0" name=""/>
        <dsp:cNvSpPr/>
      </dsp:nvSpPr>
      <dsp:spPr>
        <a:xfrm>
          <a:off x="71597" y="3498913"/>
          <a:ext cx="686302" cy="68630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30334"/>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1136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32 :</a:t>
          </a:r>
          <a:r>
            <a:rPr lang="fr-FR" sz="1600" kern="1200" dirty="0" smtClean="0"/>
            <a:t>	Favoriser le déroulement de carrière des personnes en situation de handicap </a:t>
          </a:r>
          <a:endParaRPr lang="fr-FR" sz="1600" kern="1200" dirty="0"/>
        </a:p>
      </dsp:txBody>
      <dsp:txXfrm>
        <a:off x="0" y="0"/>
        <a:ext cx="7941600" cy="1136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83F8F-9347-454C-BB23-464E14DB507D}">
      <dsp:nvSpPr>
        <dsp:cNvPr id="0" name=""/>
        <dsp:cNvSpPr/>
      </dsp:nvSpPr>
      <dsp:spPr>
        <a:xfrm>
          <a:off x="0" y="1801"/>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BDAF87-80CC-4971-9040-AC44DC26FA36}">
      <dsp:nvSpPr>
        <dsp:cNvPr id="0" name=""/>
        <dsp:cNvSpPr/>
      </dsp:nvSpPr>
      <dsp:spPr>
        <a:xfrm>
          <a:off x="0" y="1801"/>
          <a:ext cx="7652180" cy="751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896938" lvl="0" indent="-896938" algn="just" defTabSz="666750">
            <a:lnSpc>
              <a:spcPct val="90000"/>
            </a:lnSpc>
            <a:spcBef>
              <a:spcPct val="0"/>
            </a:spcBef>
            <a:spcAft>
              <a:spcPct val="35000"/>
            </a:spcAft>
            <a:tabLst>
              <a:tab pos="896938" algn="l"/>
            </a:tabLst>
          </a:pPr>
          <a:r>
            <a:rPr lang="fr-FR" sz="1500" b="1" kern="1200" dirty="0" smtClean="0"/>
            <a:t>Art. 1</a:t>
          </a:r>
          <a:r>
            <a:rPr lang="fr-FR" sz="1500" b="1" kern="1200" baseline="30000" dirty="0" smtClean="0"/>
            <a:t>er </a:t>
          </a:r>
          <a:r>
            <a:rPr lang="fr-FR" sz="1500" b="1" kern="1200" dirty="0" smtClean="0"/>
            <a:t>:	</a:t>
          </a:r>
          <a:r>
            <a:rPr lang="fr-FR" sz="1600" kern="1200" dirty="0" smtClean="0"/>
            <a:t>Renforcer la gouvernance du dialogue social au niveau inter-fonctions publiques et par versant </a:t>
          </a:r>
          <a:endParaRPr lang="fr-FR" sz="1600" kern="1200" dirty="0"/>
        </a:p>
      </dsp:txBody>
      <dsp:txXfrm>
        <a:off x="0" y="1801"/>
        <a:ext cx="7652180" cy="751148"/>
      </dsp:txXfrm>
    </dsp:sp>
    <dsp:sp modelId="{B4A03A35-FD9B-4400-A2A5-BDD289CA89B9}">
      <dsp:nvSpPr>
        <dsp:cNvPr id="0" name=""/>
        <dsp:cNvSpPr/>
      </dsp:nvSpPr>
      <dsp:spPr>
        <a:xfrm>
          <a:off x="0" y="752949"/>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8CAF7-A4B9-43E7-9F7D-99164620DB5C}">
      <dsp:nvSpPr>
        <dsp:cNvPr id="0" name=""/>
        <dsp:cNvSpPr/>
      </dsp:nvSpPr>
      <dsp:spPr>
        <a:xfrm>
          <a:off x="0" y="752949"/>
          <a:ext cx="7652180" cy="7003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896938" lvl="0" indent="-896938" algn="l" defTabSz="622300">
            <a:lnSpc>
              <a:spcPct val="90000"/>
            </a:lnSpc>
            <a:spcBef>
              <a:spcPct val="0"/>
            </a:spcBef>
            <a:spcAft>
              <a:spcPct val="35000"/>
            </a:spcAft>
            <a:tabLst>
              <a:tab pos="896938" algn="l"/>
            </a:tabLst>
          </a:pPr>
          <a:r>
            <a:rPr lang="fr-FR" sz="1400" b="1" kern="1200" dirty="0" smtClean="0"/>
            <a:t>Art. 2 :	</a:t>
          </a:r>
          <a:r>
            <a:rPr lang="fr-FR" sz="1600" kern="1200" dirty="0" smtClean="0"/>
            <a:t>Créer une instance unique pour développer une vision intégrée des politiques de ressources humaines et des conditions de travail (fusion CT/CHSCT) </a:t>
          </a:r>
          <a:endParaRPr lang="fr-FR" sz="1600" kern="1200" dirty="0"/>
        </a:p>
      </dsp:txBody>
      <dsp:txXfrm>
        <a:off x="0" y="752949"/>
        <a:ext cx="7652180" cy="700308"/>
      </dsp:txXfrm>
    </dsp:sp>
    <dsp:sp modelId="{EE0AB7C8-7282-450B-AD3F-52D3744DBB5F}">
      <dsp:nvSpPr>
        <dsp:cNvPr id="0" name=""/>
        <dsp:cNvSpPr/>
      </dsp:nvSpPr>
      <dsp:spPr>
        <a:xfrm>
          <a:off x="0" y="1453258"/>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6A7340-3C9F-46A7-B323-850761BF30EE}">
      <dsp:nvSpPr>
        <dsp:cNvPr id="0" name=""/>
        <dsp:cNvSpPr/>
      </dsp:nvSpPr>
      <dsp:spPr>
        <a:xfrm>
          <a:off x="0" y="1453258"/>
          <a:ext cx="7652180" cy="7039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a:lnSpc>
              <a:spcPct val="90000"/>
            </a:lnSpc>
            <a:spcBef>
              <a:spcPct val="0"/>
            </a:spcBef>
            <a:spcAft>
              <a:spcPct val="35000"/>
            </a:spcAft>
            <a:tabLst>
              <a:tab pos="895350" algn="l"/>
            </a:tabLst>
          </a:pPr>
          <a:r>
            <a:rPr lang="fr-FR" sz="1600" b="1" kern="1200" dirty="0" smtClean="0"/>
            <a:t>Art. 3 :	</a:t>
          </a:r>
          <a:r>
            <a:rPr lang="fr-FR" sz="1600" kern="1200" dirty="0" smtClean="0"/>
            <a:t>Réorganiser les CAP pour un meilleur accompagnement des situations individuelles complexes</a:t>
          </a:r>
          <a:endParaRPr lang="fr-FR" sz="1600" kern="1200" dirty="0"/>
        </a:p>
      </dsp:txBody>
      <dsp:txXfrm>
        <a:off x="0" y="1453258"/>
        <a:ext cx="7652180" cy="703903"/>
      </dsp:txXfrm>
    </dsp:sp>
    <dsp:sp modelId="{7862E1B5-D0C2-46A1-8DE7-FAD7F0BBCCAD}">
      <dsp:nvSpPr>
        <dsp:cNvPr id="0" name=""/>
        <dsp:cNvSpPr/>
      </dsp:nvSpPr>
      <dsp:spPr>
        <a:xfrm>
          <a:off x="0" y="2157161"/>
          <a:ext cx="7652180" cy="0"/>
        </a:xfrm>
        <a:prstGeom prst="line">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4679B5-3A0B-4B18-9277-B14A4C038597}">
      <dsp:nvSpPr>
        <dsp:cNvPr id="0" name=""/>
        <dsp:cNvSpPr/>
      </dsp:nvSpPr>
      <dsp:spPr>
        <a:xfrm>
          <a:off x="0" y="2157161"/>
          <a:ext cx="7652180" cy="1265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a:lnSpc>
              <a:spcPct val="90000"/>
            </a:lnSpc>
            <a:spcBef>
              <a:spcPct val="0"/>
            </a:spcBef>
            <a:spcAft>
              <a:spcPct val="35000"/>
            </a:spcAft>
            <a:tabLst>
              <a:tab pos="895350" algn="l"/>
            </a:tabLst>
          </a:pPr>
          <a:r>
            <a:rPr lang="fr-FR" sz="1600" b="1" kern="1200" dirty="0" smtClean="0"/>
            <a:t>Art. 4 :	</a:t>
          </a:r>
          <a:r>
            <a:rPr lang="fr-FR" sz="1600" kern="1200" dirty="0" smtClean="0"/>
            <a:t>Développer le recours à la négociation collective dans la fonction publique </a:t>
          </a:r>
          <a:endParaRPr lang="fr-FR" sz="1600" kern="1200" dirty="0"/>
        </a:p>
      </dsp:txBody>
      <dsp:txXfrm>
        <a:off x="0" y="2157161"/>
        <a:ext cx="7652180" cy="1265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54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545"/>
          <a:ext cx="7933844" cy="825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5 :</a:t>
          </a:r>
          <a:r>
            <a:rPr lang="fr-FR" sz="1600" kern="1200" dirty="0" smtClean="0"/>
            <a:t>	Elargir le recours au contrat sur les emplois de direction de l’Etat et de ses établissements publics, des collectivités territoriales et de leurs établissements publics et des établissements relevant de la fonction publique hospitalière</a:t>
          </a:r>
          <a:endParaRPr lang="fr-FR" sz="1600" kern="1200" dirty="0"/>
        </a:p>
      </dsp:txBody>
      <dsp:txXfrm>
        <a:off x="0" y="1545"/>
        <a:ext cx="7933844" cy="825080"/>
      </dsp:txXfrm>
    </dsp:sp>
    <dsp:sp modelId="{BA95AA9B-2425-4A7E-BEC5-CBB713CB9981}">
      <dsp:nvSpPr>
        <dsp:cNvPr id="0" name=""/>
        <dsp:cNvSpPr/>
      </dsp:nvSpPr>
      <dsp:spPr>
        <a:xfrm>
          <a:off x="0" y="826626"/>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826626"/>
          <a:ext cx="7941600" cy="57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6 :</a:t>
          </a:r>
          <a:r>
            <a:rPr lang="fr-FR" sz="1600" kern="1200" dirty="0" smtClean="0"/>
            <a:t>	Création d’un nouveau CDD « de projet » dans les trois versants pour permettre la mobilisation de compétences externes pour la conduite/mise en œuvre d’un projet</a:t>
          </a:r>
          <a:endParaRPr lang="fr-FR" sz="1600" kern="1200" dirty="0"/>
        </a:p>
      </dsp:txBody>
      <dsp:txXfrm>
        <a:off x="0" y="826626"/>
        <a:ext cx="7941600" cy="577474"/>
      </dsp:txXfrm>
    </dsp:sp>
    <dsp:sp modelId="{90179854-1B61-4A44-8374-D9E0E0BC1010}">
      <dsp:nvSpPr>
        <dsp:cNvPr id="0" name=""/>
        <dsp:cNvSpPr/>
      </dsp:nvSpPr>
      <dsp:spPr>
        <a:xfrm>
          <a:off x="0" y="1404101"/>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404101"/>
          <a:ext cx="7933844" cy="931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7 :</a:t>
          </a:r>
          <a:r>
            <a:rPr lang="fr-FR" sz="1600" kern="1200" dirty="0" smtClean="0"/>
            <a:t>	Autoriser le recrutement par voie de contrat sur les emplois permanents de catégories A, B et C, par dérogation au principe de l’occupation des emplois permanents par des fonctionnaires au sein de la FPE</a:t>
          </a:r>
          <a:endParaRPr lang="fr-FR" sz="1600" kern="1200" dirty="0"/>
        </a:p>
      </dsp:txBody>
      <dsp:txXfrm>
        <a:off x="0" y="1404101"/>
        <a:ext cx="7933844" cy="931945"/>
      </dsp:txXfrm>
    </dsp:sp>
    <dsp:sp modelId="{8BF7A7D4-252F-4242-A828-6EE33D7D3EBD}">
      <dsp:nvSpPr>
        <dsp:cNvPr id="0" name=""/>
        <dsp:cNvSpPr/>
      </dsp:nvSpPr>
      <dsp:spPr>
        <a:xfrm>
          <a:off x="0" y="2336047"/>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2336047"/>
          <a:ext cx="7941600" cy="67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ts val="0"/>
            </a:spcAft>
            <a:tabLst>
              <a:tab pos="895350" algn="l"/>
            </a:tabLst>
          </a:pPr>
          <a:r>
            <a:rPr lang="fr-FR" sz="1600" b="1" kern="1200" dirty="0" smtClean="0"/>
            <a:t>Art. 8 :</a:t>
          </a:r>
          <a:r>
            <a:rPr lang="fr-FR" sz="1600" kern="1200" dirty="0" smtClean="0"/>
            <a:t>	Développement du recours au contrat sur emploi permanent pour faire face au besoin à temps non complet dans la FPT : </a:t>
          </a:r>
          <a:endParaRPr lang="fr-FR" sz="1600" kern="1200" dirty="0"/>
        </a:p>
      </dsp:txBody>
      <dsp:txXfrm>
        <a:off x="0" y="2336047"/>
        <a:ext cx="7941600" cy="671092"/>
      </dsp:txXfrm>
    </dsp:sp>
    <dsp:sp modelId="{F52AB20E-D049-4DFB-BAE1-D42A3887314E}">
      <dsp:nvSpPr>
        <dsp:cNvPr id="0" name=""/>
        <dsp:cNvSpPr/>
      </dsp:nvSpPr>
      <dsp:spPr>
        <a:xfrm>
          <a:off x="0" y="3007139"/>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3DFDDB91-DF43-40E0-A757-D38E1EF0FB7E}">
      <dsp:nvSpPr>
        <dsp:cNvPr id="0" name=""/>
        <dsp:cNvSpPr/>
      </dsp:nvSpPr>
      <dsp:spPr>
        <a:xfrm>
          <a:off x="0" y="3007139"/>
          <a:ext cx="7941600" cy="67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ts val="0"/>
            </a:spcAft>
            <a:tabLst>
              <a:tab pos="895350" algn="l"/>
            </a:tabLst>
          </a:pPr>
          <a:r>
            <a:rPr lang="fr-FR" sz="1600" b="1" kern="1200" dirty="0" smtClean="0"/>
            <a:t>Art. 9 :</a:t>
          </a:r>
          <a:r>
            <a:rPr lang="fr-FR" sz="1600" kern="1200" dirty="0" smtClean="0"/>
            <a:t>	Faciliter et accélérer les mouvements de mutation des fonctionnaires de l’Etat</a:t>
          </a:r>
          <a:endParaRPr lang="fr-FR" sz="1600" kern="1200" dirty="0"/>
        </a:p>
      </dsp:txBody>
      <dsp:txXfrm>
        <a:off x="0" y="3007139"/>
        <a:ext cx="7941600" cy="671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53"/>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53"/>
          <a:ext cx="7941600" cy="617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10 :	</a:t>
          </a:r>
          <a:r>
            <a:rPr lang="fr-FR" sz="1600" kern="1200" dirty="0" smtClean="0"/>
            <a:t>Généralisation de l'évaluation individuelle en lieu et place de la notation dans les trois versants</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53"/>
        <a:ext cx="7941600" cy="617450"/>
      </dsp:txXfrm>
    </dsp:sp>
    <dsp:sp modelId="{BA95AA9B-2425-4A7E-BEC5-CBB713CB9981}">
      <dsp:nvSpPr>
        <dsp:cNvPr id="0" name=""/>
        <dsp:cNvSpPr/>
      </dsp:nvSpPr>
      <dsp:spPr>
        <a:xfrm>
          <a:off x="0" y="617503"/>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617503"/>
          <a:ext cx="7941600" cy="83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11 :	</a:t>
          </a:r>
          <a:r>
            <a:rPr lang="fr-FR" sz="1600" kern="1200" dirty="0" smtClean="0"/>
            <a:t>Sécuriser la rémunération des agents contractuels recrutés sur emplois permanents, et prendre en compte, comme pour les fonctionnaires,  leur engagement et leurs résultats individuels et collectifs</a:t>
          </a:r>
          <a:endParaRPr lang="fr-FR" sz="1600" kern="1200" dirty="0"/>
        </a:p>
      </dsp:txBody>
      <dsp:txXfrm>
        <a:off x="0" y="617503"/>
        <a:ext cx="7941600" cy="839368"/>
      </dsp:txXfrm>
    </dsp:sp>
    <dsp:sp modelId="{90179854-1B61-4A44-8374-D9E0E0BC1010}">
      <dsp:nvSpPr>
        <dsp:cNvPr id="0" name=""/>
        <dsp:cNvSpPr/>
      </dsp:nvSpPr>
      <dsp:spPr>
        <a:xfrm>
          <a:off x="0" y="1456871"/>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456871"/>
          <a:ext cx="7941600" cy="535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just" defTabSz="711200" rtl="0">
            <a:lnSpc>
              <a:spcPct val="90000"/>
            </a:lnSpc>
            <a:spcBef>
              <a:spcPct val="0"/>
            </a:spcBef>
            <a:spcAft>
              <a:spcPct val="35000"/>
            </a:spcAft>
            <a:tabLst>
              <a:tab pos="895350" algn="l"/>
            </a:tabLst>
          </a:pPr>
          <a:r>
            <a:rPr lang="fr-FR" sz="1600" b="1" kern="1200" dirty="0" smtClean="0"/>
            <a:t>Art. 12 :</a:t>
          </a:r>
          <a:r>
            <a:rPr lang="fr-FR" sz="1600" kern="1200" dirty="0" smtClean="0"/>
            <a:t>	Mieux reconnaitre les mérites individuels dans les procédures d’avancement et de promotion au choix dans les trois versants </a:t>
          </a:r>
          <a:endParaRPr lang="fr-FR" sz="1600" kern="1200" dirty="0"/>
        </a:p>
      </dsp:txBody>
      <dsp:txXfrm>
        <a:off x="0" y="1456871"/>
        <a:ext cx="7941600" cy="5353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4802"/>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554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895350" lvl="0" indent="-895350" algn="l" defTabSz="711200" rtl="0">
            <a:lnSpc>
              <a:spcPct val="90000"/>
            </a:lnSpc>
            <a:spcBef>
              <a:spcPct val="0"/>
            </a:spcBef>
            <a:spcAft>
              <a:spcPct val="35000"/>
            </a:spcAft>
            <a:tabLst>
              <a:tab pos="895350" algn="l"/>
            </a:tabLst>
          </a:pPr>
          <a:r>
            <a:rPr lang="fr-FR" sz="1600" b="1" kern="1200" dirty="0" smtClean="0"/>
            <a:t>Art. 13 :</a:t>
          </a:r>
          <a:r>
            <a:rPr lang="fr-FR" sz="1600" kern="1200" dirty="0" smtClean="0"/>
            <a:t>	Moderniser et harmoniser l’échelle des sanctions entre les trois versants</a:t>
          </a:r>
          <a:endParaRPr lang="fr-FR" sz="1600" kern="1200" dirty="0"/>
        </a:p>
      </dsp:txBody>
      <dsp:txXfrm>
        <a:off x="0" y="0"/>
        <a:ext cx="7941600" cy="5546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07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075"/>
          <a:ext cx="7933844" cy="680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14 :	</a:t>
          </a:r>
          <a:r>
            <a:rPr lang="fr-FR" sz="1600" kern="1200" dirty="0" smtClean="0"/>
            <a:t>Garantir l’égal accès aux emplois publics et la transparence sur les procédures de recrutement hors concours</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1075"/>
        <a:ext cx="7933844" cy="680801"/>
      </dsp:txXfrm>
    </dsp:sp>
    <dsp:sp modelId="{BA95AA9B-2425-4A7E-BEC5-CBB713CB9981}">
      <dsp:nvSpPr>
        <dsp:cNvPr id="0" name=""/>
        <dsp:cNvSpPr/>
      </dsp:nvSpPr>
      <dsp:spPr>
        <a:xfrm>
          <a:off x="0" y="681876"/>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681876"/>
          <a:ext cx="7933844" cy="634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15 :</a:t>
          </a:r>
          <a:r>
            <a:rPr lang="fr-FR" sz="1600" kern="1200" dirty="0" smtClean="0"/>
            <a:t>	Renforcer la transparence et l’équité des règles en matière de contrôle déontologique</a:t>
          </a:r>
        </a:p>
        <a:p>
          <a:pPr marL="895350" lvl="0" indent="-895350" algn="l" defTabSz="711200" rtl="0">
            <a:lnSpc>
              <a:spcPct val="90000"/>
            </a:lnSpc>
            <a:spcBef>
              <a:spcPct val="0"/>
            </a:spcBef>
            <a:spcAft>
              <a:spcPct val="35000"/>
            </a:spcAft>
            <a:tabLst>
              <a:tab pos="895350" algn="l"/>
            </a:tabLst>
          </a:pPr>
          <a:endParaRPr lang="fr-FR" sz="1600" kern="1200" dirty="0"/>
        </a:p>
      </dsp:txBody>
      <dsp:txXfrm>
        <a:off x="0" y="681876"/>
        <a:ext cx="7933844" cy="634819"/>
      </dsp:txXfrm>
    </dsp:sp>
    <dsp:sp modelId="{90179854-1B61-4A44-8374-D9E0E0BC1010}">
      <dsp:nvSpPr>
        <dsp:cNvPr id="0" name=""/>
        <dsp:cNvSpPr/>
      </dsp:nvSpPr>
      <dsp:spPr>
        <a:xfrm>
          <a:off x="0" y="1316695"/>
          <a:ext cx="7941600"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316695"/>
          <a:ext cx="7933844" cy="822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16 :</a:t>
          </a:r>
          <a:r>
            <a:rPr lang="fr-FR" sz="1600" kern="1200" dirty="0" smtClean="0"/>
            <a:t>	Simplifier et moderniser les règles relatives à la protection de la santé et de la sécurité des agents publics</a:t>
          </a:r>
          <a:endParaRPr lang="fr-FR" sz="1600" kern="1200" dirty="0"/>
        </a:p>
      </dsp:txBody>
      <dsp:txXfrm>
        <a:off x="0" y="1316695"/>
        <a:ext cx="7933844" cy="822577"/>
      </dsp:txXfrm>
    </dsp:sp>
    <dsp:sp modelId="{8BF7A7D4-252F-4242-A828-6EE33D7D3EBD}">
      <dsp:nvSpPr>
        <dsp:cNvPr id="0" name=""/>
        <dsp:cNvSpPr/>
      </dsp:nvSpPr>
      <dsp:spPr>
        <a:xfrm>
          <a:off x="0" y="2139273"/>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2139273"/>
          <a:ext cx="7941600" cy="496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tabLst>
              <a:tab pos="1076325" algn="l"/>
            </a:tabLst>
          </a:pPr>
          <a:r>
            <a:rPr lang="fr-FR" sz="1600" b="1" kern="1200" dirty="0" smtClean="0"/>
            <a:t>Art. 17 :</a:t>
          </a:r>
          <a:r>
            <a:rPr lang="fr-FR" sz="1600" kern="1200" dirty="0" smtClean="0"/>
            <a:t>	Harmoniser le temps de travail dans la fonction publique</a:t>
          </a:r>
        </a:p>
        <a:p>
          <a:pPr marL="895350" lvl="0" indent="0" algn="l" defTabSz="711200" rtl="0">
            <a:lnSpc>
              <a:spcPct val="90000"/>
            </a:lnSpc>
            <a:spcBef>
              <a:spcPct val="0"/>
            </a:spcBef>
            <a:spcAft>
              <a:spcPts val="0"/>
            </a:spcAft>
          </a:pPr>
          <a:endParaRPr lang="fr-FR" sz="1600" kern="1200" dirty="0"/>
        </a:p>
      </dsp:txBody>
      <dsp:txXfrm>
        <a:off x="0" y="2139273"/>
        <a:ext cx="7941600" cy="496088"/>
      </dsp:txXfrm>
    </dsp:sp>
    <dsp:sp modelId="{6C037F86-5E9A-4B53-A806-69845A9EDED3}">
      <dsp:nvSpPr>
        <dsp:cNvPr id="0" name=""/>
        <dsp:cNvSpPr/>
      </dsp:nvSpPr>
      <dsp:spPr>
        <a:xfrm>
          <a:off x="0" y="2635362"/>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2635362"/>
          <a:ext cx="7933844" cy="696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a:lnSpc>
              <a:spcPct val="90000"/>
            </a:lnSpc>
            <a:spcBef>
              <a:spcPct val="0"/>
            </a:spcBef>
            <a:spcAft>
              <a:spcPct val="35000"/>
            </a:spcAft>
            <a:tabLst>
              <a:tab pos="1076325" algn="l"/>
            </a:tabLst>
          </a:pPr>
          <a:r>
            <a:rPr lang="fr-FR" sz="1600" b="1" kern="1200" dirty="0" smtClean="0"/>
            <a:t>Art. 18 :</a:t>
          </a:r>
          <a:r>
            <a:rPr lang="fr-FR" sz="1600" kern="1200" dirty="0" smtClean="0"/>
            <a:t>	</a:t>
          </a:r>
          <a:r>
            <a:rPr lang="fr-FR" sz="1600" kern="1200" dirty="0" smtClean="0">
              <a:solidFill>
                <a:schemeClr val="tx1"/>
              </a:solidFill>
            </a:rPr>
            <a:t>Garantir la transparence sur les ressources du CNFPT et permettre la fusion, au niveau </a:t>
          </a:r>
          <a:r>
            <a:rPr lang="fr-FR" sz="1600" kern="1200" dirty="0" err="1" smtClean="0">
              <a:solidFill>
                <a:schemeClr val="tx1"/>
              </a:solidFill>
            </a:rPr>
            <a:t>inter-départemental</a:t>
          </a:r>
          <a:r>
            <a:rPr lang="fr-FR" sz="1600" kern="1200" dirty="0" smtClean="0">
              <a:solidFill>
                <a:schemeClr val="tx1"/>
              </a:solidFill>
            </a:rPr>
            <a:t>, </a:t>
          </a:r>
          <a:r>
            <a:rPr lang="fr-FR" sz="1600" kern="1200" dirty="0" smtClean="0">
              <a:solidFill>
                <a:schemeClr val="tx1"/>
              </a:solidFill>
            </a:rPr>
            <a:t>des CDG de la FPT</a:t>
          </a:r>
          <a:endParaRPr lang="fr-FR" sz="1600" kern="1200" dirty="0">
            <a:solidFill>
              <a:schemeClr val="tx1"/>
            </a:solidFill>
          </a:endParaRPr>
        </a:p>
      </dsp:txBody>
      <dsp:txXfrm>
        <a:off x="0" y="2635362"/>
        <a:ext cx="7933844" cy="696016"/>
      </dsp:txXfrm>
    </dsp:sp>
    <dsp:sp modelId="{0E20B1ED-62C9-49FA-95CB-C8E9A55FECDB}">
      <dsp:nvSpPr>
        <dsp:cNvPr id="0" name=""/>
        <dsp:cNvSpPr/>
      </dsp:nvSpPr>
      <dsp:spPr>
        <a:xfrm>
          <a:off x="0" y="3331378"/>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82C21268-ED58-44D5-9573-6E24028926B1}">
      <dsp:nvSpPr>
        <dsp:cNvPr id="0" name=""/>
        <dsp:cNvSpPr/>
      </dsp:nvSpPr>
      <dsp:spPr>
        <a:xfrm>
          <a:off x="0" y="3331378"/>
          <a:ext cx="7941600" cy="633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tabLst>
              <a:tab pos="1076325" algn="l"/>
            </a:tabLst>
          </a:pPr>
          <a:r>
            <a:rPr lang="fr-FR" sz="1600" b="1" kern="1200" dirty="0" smtClean="0"/>
            <a:t>Art. 19 :</a:t>
          </a:r>
          <a:r>
            <a:rPr lang="fr-FR" sz="1600" kern="1200" dirty="0" smtClean="0"/>
            <a:t>	Déconcentrer et simplifier la gestion des ressources humaines dans la FPH</a:t>
          </a:r>
          <a:endParaRPr lang="fr-FR" sz="1600" kern="1200" dirty="0"/>
        </a:p>
      </dsp:txBody>
      <dsp:txXfrm>
        <a:off x="0" y="3331378"/>
        <a:ext cx="7941600" cy="633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1346"/>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1346"/>
          <a:ext cx="7941602" cy="340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20 :	</a:t>
          </a:r>
          <a:r>
            <a:rPr lang="fr-FR" sz="1600" b="0" kern="1200" dirty="0" smtClean="0"/>
            <a:t>Garantir la portabilité des droits CPF en cas de mobilité public/privé</a:t>
          </a:r>
          <a:endParaRPr lang="fr-FR" sz="1600" b="0" kern="1200" dirty="0"/>
        </a:p>
      </dsp:txBody>
      <dsp:txXfrm>
        <a:off x="0" y="1346"/>
        <a:ext cx="7941602" cy="340854"/>
      </dsp:txXfrm>
    </dsp:sp>
    <dsp:sp modelId="{BA95AA9B-2425-4A7E-BEC5-CBB713CB9981}">
      <dsp:nvSpPr>
        <dsp:cNvPr id="0" name=""/>
        <dsp:cNvSpPr/>
      </dsp:nvSpPr>
      <dsp:spPr>
        <a:xfrm>
          <a:off x="0" y="342200"/>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342200"/>
          <a:ext cx="7941602" cy="337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21 :</a:t>
          </a:r>
          <a:r>
            <a:rPr lang="fr-FR" sz="1600" kern="1200" dirty="0" smtClean="0"/>
            <a:t>	Fluidifier la mobilité des fonctionnaires FPE</a:t>
          </a:r>
          <a:endParaRPr lang="fr-FR" sz="1600" kern="1200" dirty="0"/>
        </a:p>
      </dsp:txBody>
      <dsp:txXfrm>
        <a:off x="0" y="342200"/>
        <a:ext cx="7941602" cy="337629"/>
      </dsp:txXfrm>
    </dsp:sp>
    <dsp:sp modelId="{90179854-1B61-4A44-8374-D9E0E0BC1010}">
      <dsp:nvSpPr>
        <dsp:cNvPr id="0" name=""/>
        <dsp:cNvSpPr/>
      </dsp:nvSpPr>
      <dsp:spPr>
        <a:xfrm>
          <a:off x="0" y="679830"/>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679830"/>
          <a:ext cx="7941602" cy="340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22 :</a:t>
          </a:r>
          <a:r>
            <a:rPr lang="fr-FR" sz="1600" kern="1200" dirty="0" smtClean="0"/>
            <a:t>	</a:t>
          </a:r>
          <a:r>
            <a:rPr lang="fr-FR" sz="1600" kern="1200" dirty="0" smtClean="0">
              <a:solidFill>
                <a:schemeClr val="tx1"/>
              </a:solidFill>
            </a:rPr>
            <a:t>Evolution des règles d’affectation en PNA</a:t>
          </a:r>
          <a:endParaRPr lang="fr-FR" sz="1600" kern="1200" dirty="0">
            <a:solidFill>
              <a:schemeClr val="tx1"/>
            </a:solidFill>
          </a:endParaRPr>
        </a:p>
      </dsp:txBody>
      <dsp:txXfrm>
        <a:off x="0" y="679830"/>
        <a:ext cx="7941602" cy="340142"/>
      </dsp:txXfrm>
    </dsp:sp>
    <dsp:sp modelId="{8BF7A7D4-252F-4242-A828-6EE33D7D3EBD}">
      <dsp:nvSpPr>
        <dsp:cNvPr id="0" name=""/>
        <dsp:cNvSpPr/>
      </dsp:nvSpPr>
      <dsp:spPr>
        <a:xfrm>
          <a:off x="0" y="1019973"/>
          <a:ext cx="7941602" cy="0"/>
        </a:xfrm>
        <a:prstGeom prst="line">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1019973"/>
          <a:ext cx="7941602" cy="379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23 :</a:t>
          </a:r>
          <a:r>
            <a:rPr lang="fr-FR" sz="1600" kern="1200" dirty="0" smtClean="0"/>
            <a:t>	Création d’une portabilité du CDI en inter-versants</a:t>
          </a:r>
          <a:endParaRPr lang="fr-FR" sz="1600" kern="1200" dirty="0"/>
        </a:p>
      </dsp:txBody>
      <dsp:txXfrm>
        <a:off x="0" y="1019973"/>
        <a:ext cx="7941602" cy="379325"/>
      </dsp:txXfrm>
    </dsp:sp>
    <dsp:sp modelId="{6C037F86-5E9A-4B53-A806-69845A9EDED3}">
      <dsp:nvSpPr>
        <dsp:cNvPr id="0" name=""/>
        <dsp:cNvSpPr/>
      </dsp:nvSpPr>
      <dsp:spPr>
        <a:xfrm>
          <a:off x="0" y="1399298"/>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1399298"/>
          <a:ext cx="7933846" cy="532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a:lnSpc>
              <a:spcPct val="90000"/>
            </a:lnSpc>
            <a:spcBef>
              <a:spcPct val="0"/>
            </a:spcBef>
            <a:spcAft>
              <a:spcPct val="35000"/>
            </a:spcAft>
            <a:tabLst>
              <a:tab pos="1076325" algn="l"/>
            </a:tabLst>
          </a:pPr>
          <a:r>
            <a:rPr lang="fr-FR" sz="1600" b="1" kern="1200" dirty="0" smtClean="0"/>
            <a:t>Art. 24 :</a:t>
          </a:r>
          <a:r>
            <a:rPr lang="fr-FR" sz="1600" kern="1200" dirty="0" smtClean="0"/>
            <a:t>	Favoriser la rupture conventionnelle de la relation de travail et droit à l’allocation de retour à l’emploi </a:t>
          </a:r>
          <a:endParaRPr lang="fr-FR" sz="1600" kern="1200" dirty="0"/>
        </a:p>
      </dsp:txBody>
      <dsp:txXfrm>
        <a:off x="0" y="1399298"/>
        <a:ext cx="7933846" cy="532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0"/>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0"/>
          <a:ext cx="7941600" cy="5893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rtl="0">
            <a:lnSpc>
              <a:spcPct val="90000"/>
            </a:lnSpc>
            <a:spcBef>
              <a:spcPct val="0"/>
            </a:spcBef>
            <a:spcAft>
              <a:spcPct val="35000"/>
            </a:spcAft>
            <a:tabLst>
              <a:tab pos="1076325" algn="l"/>
            </a:tabLst>
          </a:pPr>
          <a:r>
            <a:rPr lang="fr-FR" sz="1600" b="1" kern="1200" dirty="0" smtClean="0"/>
            <a:t>Art. 25 :</a:t>
          </a:r>
          <a:r>
            <a:rPr lang="fr-FR" sz="1600" kern="1200" dirty="0" smtClean="0"/>
            <a:t>	Création d’un dispositif global d’accompagnement des agents dont l’emploi est supprimé dans le cadre d’une restructuration </a:t>
          </a:r>
          <a:endParaRPr lang="fr-FR" sz="1600" kern="1200" dirty="0"/>
        </a:p>
      </dsp:txBody>
      <dsp:txXfrm>
        <a:off x="0" y="0"/>
        <a:ext cx="7941600" cy="589386"/>
      </dsp:txXfrm>
    </dsp:sp>
    <dsp:sp modelId="{C1C67A9F-6CF9-4CB1-A08E-86835DC2FD39}">
      <dsp:nvSpPr>
        <dsp:cNvPr id="0" name=""/>
        <dsp:cNvSpPr/>
      </dsp:nvSpPr>
      <dsp:spPr>
        <a:xfrm>
          <a:off x="0" y="590475"/>
          <a:ext cx="7941600"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8C195CA8-D1D2-466A-A31C-0FFF11E96556}">
      <dsp:nvSpPr>
        <dsp:cNvPr id="0" name=""/>
        <dsp:cNvSpPr/>
      </dsp:nvSpPr>
      <dsp:spPr>
        <a:xfrm>
          <a:off x="0" y="590475"/>
          <a:ext cx="7941600" cy="637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l" defTabSz="711200">
            <a:lnSpc>
              <a:spcPct val="90000"/>
            </a:lnSpc>
            <a:spcBef>
              <a:spcPct val="0"/>
            </a:spcBef>
            <a:spcAft>
              <a:spcPts val="0"/>
            </a:spcAft>
            <a:tabLst>
              <a:tab pos="1076325" algn="l"/>
            </a:tabLst>
          </a:pPr>
          <a:r>
            <a:rPr lang="fr-FR" sz="1600" kern="1200" dirty="0" smtClean="0">
              <a:latin typeface="+mj-lt"/>
            </a:rPr>
            <a:t>Art. 26 :	</a:t>
          </a:r>
          <a:r>
            <a:rPr lang="fr-FR" sz="1600" b="0" kern="1200" dirty="0" smtClean="0">
              <a:solidFill>
                <a:schemeClr val="tx1"/>
              </a:solidFill>
              <a:latin typeface="+mn-lt"/>
            </a:rPr>
            <a:t>Création d’un mécanisme de détachement automatique, et maintien des garanties découlant du statut, pour les fonctionnaires concernés par l’externalisation de leur service ou de leur mission</a:t>
          </a:r>
          <a:endParaRPr lang="fr-FR" sz="1600" b="0" kern="1200" dirty="0">
            <a:solidFill>
              <a:schemeClr val="tx1"/>
            </a:solidFill>
            <a:latin typeface="+mn-lt"/>
          </a:endParaRPr>
        </a:p>
      </dsp:txBody>
      <dsp:txXfrm>
        <a:off x="0" y="590475"/>
        <a:ext cx="7941600" cy="6371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605DF4-56CE-42FE-892B-EA9C8CDE84BD}">
      <dsp:nvSpPr>
        <dsp:cNvPr id="0" name=""/>
        <dsp:cNvSpPr/>
      </dsp:nvSpPr>
      <dsp:spPr>
        <a:xfrm>
          <a:off x="0" y="555"/>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2D2EF135-C288-43EE-B394-25225605B2C4}">
      <dsp:nvSpPr>
        <dsp:cNvPr id="0" name=""/>
        <dsp:cNvSpPr/>
      </dsp:nvSpPr>
      <dsp:spPr>
        <a:xfrm>
          <a:off x="0" y="555"/>
          <a:ext cx="7941602" cy="542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27 :	</a:t>
          </a:r>
          <a:r>
            <a:rPr lang="fr-FR" sz="1600" b="0" kern="1200" dirty="0" smtClean="0"/>
            <a:t>Obligation de plans d’action « égalité professionnelle » au sein des employeurs publics d’ici à 2020 </a:t>
          </a:r>
          <a:endParaRPr lang="fr-FR" sz="1600" b="0" kern="1200" dirty="0"/>
        </a:p>
      </dsp:txBody>
      <dsp:txXfrm>
        <a:off x="0" y="555"/>
        <a:ext cx="7941602" cy="542723"/>
      </dsp:txXfrm>
    </dsp:sp>
    <dsp:sp modelId="{BA95AA9B-2425-4A7E-BEC5-CBB713CB9981}">
      <dsp:nvSpPr>
        <dsp:cNvPr id="0" name=""/>
        <dsp:cNvSpPr/>
      </dsp:nvSpPr>
      <dsp:spPr>
        <a:xfrm>
          <a:off x="0" y="543279"/>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7DC6FC35-877B-4B76-B858-2129D19CACC1}">
      <dsp:nvSpPr>
        <dsp:cNvPr id="0" name=""/>
        <dsp:cNvSpPr/>
      </dsp:nvSpPr>
      <dsp:spPr>
        <a:xfrm>
          <a:off x="0" y="543279"/>
          <a:ext cx="7941602" cy="499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28 :</a:t>
          </a:r>
          <a:r>
            <a:rPr lang="fr-FR" sz="1600" kern="1200" dirty="0" smtClean="0"/>
            <a:t>	Extension et renforcement du dispositif de nominations équilibrées sur les emplois de direction </a:t>
          </a:r>
          <a:endParaRPr lang="fr-FR" sz="1600" kern="1200" dirty="0"/>
        </a:p>
      </dsp:txBody>
      <dsp:txXfrm>
        <a:off x="0" y="543279"/>
        <a:ext cx="7941602" cy="499455"/>
      </dsp:txXfrm>
    </dsp:sp>
    <dsp:sp modelId="{90179854-1B61-4A44-8374-D9E0E0BC1010}">
      <dsp:nvSpPr>
        <dsp:cNvPr id="0" name=""/>
        <dsp:cNvSpPr/>
      </dsp:nvSpPr>
      <dsp:spPr>
        <a:xfrm>
          <a:off x="0" y="1042734"/>
          <a:ext cx="7941602" cy="0"/>
        </a:xfrm>
        <a:prstGeom prst="line">
          <a:avLst/>
        </a:prstGeom>
        <a:solidFill>
          <a:schemeClr val="accent1">
            <a:hueOff val="0"/>
            <a:satOff val="0"/>
            <a:lumOff val="0"/>
            <a:alphaOff val="0"/>
          </a:schemeClr>
        </a:solidFill>
        <a:ln w="25400" cap="flat" cmpd="sng" algn="ctr">
          <a:solidFill>
            <a:srgbClr val="002892"/>
          </a:solidFill>
          <a:prstDash val="solid"/>
        </a:ln>
        <a:effectLst/>
      </dsp:spPr>
      <dsp:style>
        <a:lnRef idx="2">
          <a:scrgbClr r="0" g="0" b="0"/>
        </a:lnRef>
        <a:fillRef idx="1">
          <a:scrgbClr r="0" g="0" b="0"/>
        </a:fillRef>
        <a:effectRef idx="0">
          <a:scrgbClr r="0" g="0" b="0"/>
        </a:effectRef>
        <a:fontRef idx="minor">
          <a:schemeClr val="lt1"/>
        </a:fontRef>
      </dsp:style>
    </dsp:sp>
    <dsp:sp modelId="{414067F1-632C-4A62-9FD7-1D8DA45674B1}">
      <dsp:nvSpPr>
        <dsp:cNvPr id="0" name=""/>
        <dsp:cNvSpPr/>
      </dsp:nvSpPr>
      <dsp:spPr>
        <a:xfrm>
          <a:off x="0" y="1042734"/>
          <a:ext cx="7933846" cy="6291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29 :</a:t>
          </a:r>
          <a:r>
            <a:rPr lang="fr-FR" sz="1600" kern="1200" dirty="0" smtClean="0"/>
            <a:t>	Sécurisation des règles de composition équilibrée et de présidence alternée pour les jurys et comités de sélection</a:t>
          </a:r>
          <a:endParaRPr lang="fr-FR" sz="1600" kern="1200" dirty="0"/>
        </a:p>
      </dsp:txBody>
      <dsp:txXfrm>
        <a:off x="0" y="1042734"/>
        <a:ext cx="7933846" cy="629148"/>
      </dsp:txXfrm>
    </dsp:sp>
    <dsp:sp modelId="{8BF7A7D4-252F-4242-A828-6EE33D7D3EBD}">
      <dsp:nvSpPr>
        <dsp:cNvPr id="0" name=""/>
        <dsp:cNvSpPr/>
      </dsp:nvSpPr>
      <dsp:spPr>
        <a:xfrm>
          <a:off x="0" y="1671882"/>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E9C44847-2E9F-4DE3-A1CA-1046CBDEAC00}">
      <dsp:nvSpPr>
        <dsp:cNvPr id="0" name=""/>
        <dsp:cNvSpPr/>
      </dsp:nvSpPr>
      <dsp:spPr>
        <a:xfrm>
          <a:off x="0" y="1671882"/>
          <a:ext cx="7933846" cy="655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rtl="0">
            <a:lnSpc>
              <a:spcPct val="90000"/>
            </a:lnSpc>
            <a:spcBef>
              <a:spcPct val="0"/>
            </a:spcBef>
            <a:spcAft>
              <a:spcPct val="35000"/>
            </a:spcAft>
            <a:tabLst>
              <a:tab pos="1076325" algn="l"/>
            </a:tabLst>
          </a:pPr>
          <a:r>
            <a:rPr lang="fr-FR" sz="1600" b="1" kern="1200" dirty="0" smtClean="0"/>
            <a:t>Art. 30 :</a:t>
          </a:r>
          <a:r>
            <a:rPr lang="fr-FR" sz="1600" kern="1200" dirty="0" smtClean="0"/>
            <a:t>	Inapplication du jour de carence pour les congés maladie liés à la grossesse et maintien des primes FPT en cas de congé maternité</a:t>
          </a:r>
          <a:endParaRPr lang="fr-FR" sz="1600" kern="1200" dirty="0"/>
        </a:p>
      </dsp:txBody>
      <dsp:txXfrm>
        <a:off x="0" y="1671882"/>
        <a:ext cx="7933846" cy="655392"/>
      </dsp:txXfrm>
    </dsp:sp>
    <dsp:sp modelId="{6C037F86-5E9A-4B53-A806-69845A9EDED3}">
      <dsp:nvSpPr>
        <dsp:cNvPr id="0" name=""/>
        <dsp:cNvSpPr/>
      </dsp:nvSpPr>
      <dsp:spPr>
        <a:xfrm>
          <a:off x="0" y="2327275"/>
          <a:ext cx="7941602" cy="0"/>
        </a:xfrm>
        <a:prstGeom prst="line">
          <a:avLst/>
        </a:prstGeom>
        <a:solidFill>
          <a:schemeClr val="accent1">
            <a:hueOff val="0"/>
            <a:satOff val="0"/>
            <a:lumOff val="0"/>
            <a:alphaOff val="0"/>
          </a:schemeClr>
        </a:solidFill>
        <a:ln w="25400" cap="flat" cmpd="sng" algn="ctr">
          <a:solidFill>
            <a:srgbClr val="004892"/>
          </a:solidFill>
          <a:prstDash val="solid"/>
        </a:ln>
        <a:effectLst/>
      </dsp:spPr>
      <dsp:style>
        <a:lnRef idx="2">
          <a:scrgbClr r="0" g="0" b="0"/>
        </a:lnRef>
        <a:fillRef idx="1">
          <a:scrgbClr r="0" g="0" b="0"/>
        </a:fillRef>
        <a:effectRef idx="0">
          <a:scrgbClr r="0" g="0" b="0"/>
        </a:effectRef>
        <a:fontRef idx="minor">
          <a:schemeClr val="lt1"/>
        </a:fontRef>
      </dsp:style>
    </dsp:sp>
    <dsp:sp modelId="{C7875601-C7EA-45FF-9A3A-66592910C0B8}">
      <dsp:nvSpPr>
        <dsp:cNvPr id="0" name=""/>
        <dsp:cNvSpPr/>
      </dsp:nvSpPr>
      <dsp:spPr>
        <a:xfrm>
          <a:off x="0" y="2327275"/>
          <a:ext cx="7933846" cy="64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076325" lvl="0" indent="-1076325" algn="just" defTabSz="711200">
            <a:lnSpc>
              <a:spcPct val="90000"/>
            </a:lnSpc>
            <a:spcBef>
              <a:spcPct val="0"/>
            </a:spcBef>
            <a:spcAft>
              <a:spcPct val="35000"/>
            </a:spcAft>
            <a:tabLst>
              <a:tab pos="1076325" algn="l"/>
            </a:tabLst>
          </a:pPr>
          <a:r>
            <a:rPr lang="fr-FR" sz="1600" b="1" kern="1200" dirty="0" smtClean="0"/>
            <a:t>Art. 31 :</a:t>
          </a:r>
          <a:r>
            <a:rPr lang="fr-FR" sz="1600" kern="1200" dirty="0" smtClean="0"/>
            <a:t>	Maintien des droits à l’avancement/promotion en cas de congé parental et de disponibilité de droit pour élever un enfant  - </a:t>
          </a:r>
          <a:r>
            <a:rPr lang="fr-FR" sz="1600" kern="1200" dirty="0" smtClean="0">
              <a:solidFill>
                <a:schemeClr val="tx1"/>
              </a:solidFill>
            </a:rPr>
            <a:t>Egal accès des femmes et des hommes aux avancements de grade au choix</a:t>
          </a:r>
          <a:endParaRPr lang="fr-FR" sz="1600" kern="1200" dirty="0">
            <a:solidFill>
              <a:schemeClr val="tx1"/>
            </a:solidFill>
          </a:endParaRPr>
        </a:p>
      </dsp:txBody>
      <dsp:txXfrm>
        <a:off x="0" y="2327275"/>
        <a:ext cx="7933846" cy="6435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8701514E-7901-4089-83CA-17573E153C36}" type="datetime1">
              <a:rPr lang="fr-FR"/>
              <a:pPr>
                <a:defRPr/>
              </a:pPr>
              <a:t>12/02/2019</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9749E9FF-E27B-4FD6-ABAC-9F2D67631D86}" type="slidenum">
              <a:rPr lang="fr-FR" altLang="fr-FR"/>
              <a:pPr>
                <a:defRPr/>
              </a:pPr>
              <a:t>‹N°›</a:t>
            </a:fld>
            <a:endParaRPr lang="fr-FR" altLang="fr-FR"/>
          </a:p>
        </p:txBody>
      </p:sp>
    </p:spTree>
    <p:extLst>
      <p:ext uri="{BB962C8B-B14F-4D97-AF65-F5344CB8AC3E}">
        <p14:creationId xmlns:p14="http://schemas.microsoft.com/office/powerpoint/2010/main" val="6426981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a:defRPr/>
            </a:pPr>
            <a:fld id="{B9922A48-3C58-42C6-9DFC-11D0DAED956B}" type="datetime1">
              <a:rPr lang="fr-FR"/>
              <a:pPr>
                <a:defRPr/>
              </a:pPr>
              <a:t>12/02/2019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031D36EB-473D-4CB5-942F-CB3DA3F45F90}" type="slidenum">
              <a:rPr lang="fr-FR" altLang="fr-FR"/>
              <a:pPr>
                <a:defRPr/>
              </a:pPr>
              <a:t>‹N°›</a:t>
            </a:fld>
            <a:endParaRPr lang="fr-FR" altLang="fr-FR"/>
          </a:p>
        </p:txBody>
      </p:sp>
    </p:spTree>
    <p:extLst>
      <p:ext uri="{BB962C8B-B14F-4D97-AF65-F5344CB8AC3E}">
        <p14:creationId xmlns:p14="http://schemas.microsoft.com/office/powerpoint/2010/main" val="35387927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92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DF5952-4E1C-4A59-87A7-2053AA72C44B}" type="slidenum">
              <a:rPr lang="fr-FR" altLang="fr-FR">
                <a:latin typeface="Arial" panose="020B0604020202020204" pitchFamily="34" charset="0"/>
              </a:rPr>
              <a:pPr>
                <a:spcBef>
                  <a:spcPct val="0"/>
                </a:spcBef>
              </a:pPr>
              <a:t>2</a:t>
            </a:fld>
            <a:endParaRPr lang="fr-FR" altLang="fr-FR">
              <a:latin typeface="Arial" panose="020B0604020202020204" pitchFamily="34" charset="0"/>
            </a:endParaRPr>
          </a:p>
        </p:txBody>
      </p:sp>
    </p:spTree>
    <p:extLst>
      <p:ext uri="{BB962C8B-B14F-4D97-AF65-F5344CB8AC3E}">
        <p14:creationId xmlns:p14="http://schemas.microsoft.com/office/powerpoint/2010/main" val="248342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8"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
        <p:nvSpPr>
          <p:cNvPr id="9219"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DDF5952-4E1C-4A59-87A7-2053AA72C44B}" type="slidenum">
              <a:rPr lang="fr-FR" altLang="fr-FR">
                <a:latin typeface="Arial" panose="020B0604020202020204" pitchFamily="34" charset="0"/>
              </a:rPr>
              <a:pPr>
                <a:spcBef>
                  <a:spcPct val="0"/>
                </a:spcBef>
              </a:pPr>
              <a:t>3</a:t>
            </a:fld>
            <a:endParaRPr lang="fr-FR" altLang="fr-FR">
              <a:latin typeface="Arial" panose="020B0604020202020204" pitchFamily="34" charset="0"/>
            </a:endParaRPr>
          </a:p>
        </p:txBody>
      </p:sp>
    </p:spTree>
    <p:extLst>
      <p:ext uri="{BB962C8B-B14F-4D97-AF65-F5344CB8AC3E}">
        <p14:creationId xmlns:p14="http://schemas.microsoft.com/office/powerpoint/2010/main" val="2537900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gif"/><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1" descr="DGAFP-fo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9072563"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p:cNvCxnSpPr/>
          <p:nvPr userDrawn="1"/>
        </p:nvCxnSpPr>
        <p:spPr>
          <a:xfrm>
            <a:off x="457200" y="6356350"/>
            <a:ext cx="2133600"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Connecteur droit 7"/>
          <p:cNvCxnSpPr/>
          <p:nvPr userDrawn="1"/>
        </p:nvCxnSpPr>
        <p:spPr>
          <a:xfrm>
            <a:off x="457200" y="6700838"/>
            <a:ext cx="2133600" cy="1587"/>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13475" y="5681663"/>
            <a:ext cx="24876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79975" y="3924300"/>
            <a:ext cx="3821113"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35375" y="242888"/>
            <a:ext cx="1801813"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1986410" y="1709845"/>
            <a:ext cx="7157590" cy="1300056"/>
          </a:xfrm>
          <a:prstGeom prst="rect">
            <a:avLst/>
          </a:prstGeom>
        </p:spPr>
        <p:txBody>
          <a:bodyPr/>
          <a:lstStyle>
            <a:lvl1pPr algn="l">
              <a:defRPr sz="3200" b="0" i="0">
                <a:latin typeface="Section-Bold"/>
                <a:cs typeface="Section-Bold"/>
              </a:defRPr>
            </a:lvl1pPr>
          </a:lstStyle>
          <a:p>
            <a:r>
              <a:rPr lang="fr-FR" smtClean="0"/>
              <a:t>Modifiez le style du titre</a:t>
            </a:r>
            <a:endParaRPr lang="fr-FR" dirty="0"/>
          </a:p>
        </p:txBody>
      </p:sp>
      <p:sp>
        <p:nvSpPr>
          <p:cNvPr id="3" name="Sous-titre 2"/>
          <p:cNvSpPr>
            <a:spLocks noGrp="1"/>
          </p:cNvSpPr>
          <p:nvPr>
            <p:ph type="subTitle" idx="1"/>
          </p:nvPr>
        </p:nvSpPr>
        <p:spPr>
          <a:xfrm>
            <a:off x="1986410" y="3009900"/>
            <a:ext cx="5785990" cy="494926"/>
          </a:xfrm>
          <a:prstGeom prst="rect">
            <a:avLst/>
          </a:prstGeom>
        </p:spPr>
        <p:txBody>
          <a:bodyPr/>
          <a:lstStyle>
            <a:lvl1pPr marL="0" indent="0" algn="l">
              <a:buNone/>
              <a:defRPr sz="1600" b="0" i="0">
                <a:solidFill>
                  <a:schemeClr val="tx1"/>
                </a:solidFill>
                <a:latin typeface="Section-Medium"/>
                <a:cs typeface="Section-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19" name="Espace réservé du texte 2"/>
          <p:cNvSpPr>
            <a:spLocks noGrp="1"/>
          </p:cNvSpPr>
          <p:nvPr>
            <p:ph type="body" idx="10"/>
          </p:nvPr>
        </p:nvSpPr>
        <p:spPr>
          <a:xfrm>
            <a:off x="457200" y="6050607"/>
            <a:ext cx="2133600" cy="286401"/>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du texte 2"/>
          <p:cNvSpPr>
            <a:spLocks noGrp="1"/>
          </p:cNvSpPr>
          <p:nvPr>
            <p:ph type="body" idx="11"/>
          </p:nvPr>
        </p:nvSpPr>
        <p:spPr>
          <a:xfrm>
            <a:off x="457200" y="6375807"/>
            <a:ext cx="2133600" cy="318293"/>
          </a:xfrm>
          <a:prstGeom prst="rect">
            <a:avLst/>
          </a:prstGeom>
        </p:spPr>
        <p:txBody>
          <a:bodyPr anchor="ctr"/>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val="4278936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548D2B4-293D-4954-A373-43FCDA8F7DC5}" type="datetime1">
              <a:rPr lang="fr-FR" smtClean="0">
                <a:solidFill>
                  <a:prstClr val="black">
                    <a:tint val="75000"/>
                  </a:prstClr>
                </a:solidFill>
              </a:rPr>
              <a:pPr/>
              <a:t>12/02/2019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6"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0534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FDD6798-852D-4F00-856D-3DBC4352E30C}" type="datetime1">
              <a:rPr lang="fr-FR" smtClean="0">
                <a:solidFill>
                  <a:prstClr val="black">
                    <a:tint val="75000"/>
                  </a:prstClr>
                </a:solidFill>
              </a:rPr>
              <a:pPr/>
              <a:t>12/02/2019</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97769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noFill/>
        </p:spPr>
        <p:txBody>
          <a:bodyPr anchor="b"/>
          <a:lstStyle>
            <a:lvl1pPr algn="l">
              <a:defRPr sz="1846" b="1">
                <a:solidFill>
                  <a:schemeClr val="tx1"/>
                </a:solidFill>
              </a:defRPr>
            </a:lvl1pPr>
          </a:lstStyle>
          <a:p>
            <a:r>
              <a:rPr lang="fr-FR" smtClean="0"/>
              <a:t>Modifiez le style du titre</a:t>
            </a:r>
            <a:endParaRPr lang="fr-FR"/>
          </a:p>
        </p:txBody>
      </p:sp>
      <p:sp>
        <p:nvSpPr>
          <p:cNvPr id="3" name="Espace réservé du contenu 2"/>
          <p:cNvSpPr>
            <a:spLocks noGrp="1"/>
          </p:cNvSpPr>
          <p:nvPr>
            <p:ph idx="1"/>
          </p:nvPr>
        </p:nvSpPr>
        <p:spPr>
          <a:xfrm>
            <a:off x="3575051" y="273052"/>
            <a:ext cx="5111750" cy="5853113"/>
          </a:xfrm>
        </p:spPr>
        <p:txBody>
          <a:bodyPr anchor="ctr">
            <a:normAutofit/>
          </a:bodyPr>
          <a:lstStyle>
            <a:lvl1pPr>
              <a:defRPr sz="2215"/>
            </a:lvl1pPr>
            <a:lvl2pPr>
              <a:defRPr sz="1846"/>
            </a:lvl2pPr>
            <a:lvl3pPr>
              <a:defRPr sz="1662"/>
            </a:lvl3pPr>
            <a:lvl4pPr>
              <a:defRPr sz="1477"/>
            </a:lvl4pPr>
            <a:lvl5pPr>
              <a:defRPr sz="1477"/>
            </a:lvl5pPr>
            <a:lvl6pPr>
              <a:defRPr sz="1846"/>
            </a:lvl6pPr>
            <a:lvl7pPr>
              <a:defRPr sz="1846"/>
            </a:lvl7pPr>
            <a:lvl8pPr>
              <a:defRPr sz="1846"/>
            </a:lvl8pPr>
            <a:lvl9pPr>
              <a:defRPr sz="1846"/>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texte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273F965-3F5C-4AD1-BC0B-A3068A67E916}" type="datetime1">
              <a:rPr lang="fr-FR" smtClean="0">
                <a:solidFill>
                  <a:prstClr val="black">
                    <a:tint val="75000"/>
                  </a:prstClr>
                </a:solidFill>
              </a:rPr>
              <a:pPr/>
              <a:t>12/02/2019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cteur droit 11"/>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629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noFill/>
        </p:spPr>
        <p:txBody>
          <a:bodyPr anchor="b"/>
          <a:lstStyle>
            <a:lvl1pPr algn="l">
              <a:defRPr sz="1846" b="1">
                <a:solidFill>
                  <a:schemeClr val="tx1"/>
                </a:solidFill>
              </a:defRPr>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FFA0ACD-7D03-4E60-BDE1-9D9D7F252FCE}" type="datetime1">
              <a:rPr lang="fr-FR" smtClean="0">
                <a:solidFill>
                  <a:prstClr val="black">
                    <a:tint val="75000"/>
                  </a:prstClr>
                </a:solidFill>
              </a:rPr>
              <a:pPr/>
              <a:t>12/02/2019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1496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cxnSp>
        <p:nvCxnSpPr>
          <p:cNvPr id="10" name="Connecteur droit 9"/>
          <p:cNvCxnSpPr/>
          <p:nvPr userDrawn="1"/>
        </p:nvCxnSpPr>
        <p:spPr>
          <a:xfrm rot="10800000">
            <a:off x="457200" y="6356350"/>
            <a:ext cx="7219950" cy="1588"/>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Rectangle 6"/>
          <p:cNvSpPr txBox="1">
            <a:spLocks noChangeArrowheads="1"/>
          </p:cNvSpPr>
          <p:nvPr userDrawn="1"/>
        </p:nvSpPr>
        <p:spPr>
          <a:xfrm>
            <a:off x="7191375" y="6629400"/>
            <a:ext cx="2063750" cy="457200"/>
          </a:xfrm>
          <a:prstGeom prst="rect">
            <a:avLst/>
          </a:prstGeom>
          <a:ln/>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spcBef>
                <a:spcPct val="20000"/>
              </a:spcBef>
              <a:buFont typeface="Arial" charset="0"/>
              <a:buNone/>
              <a:defRPr/>
            </a:pPr>
            <a:fld id="{F23D39E9-58C0-4A38-9244-ECE9CCFBC4C1}" type="slidenum">
              <a:rPr lang="fr-FR" altLang="fr-FR" sz="800" smtClean="0">
                <a:latin typeface="Calibri" charset="0"/>
              </a:rPr>
              <a:pPr>
                <a:spcBef>
                  <a:spcPct val="20000"/>
                </a:spcBef>
                <a:buFont typeface="Arial" charset="0"/>
                <a:buNone/>
                <a:defRPr/>
              </a:pPr>
              <a:t>‹N°›</a:t>
            </a:fld>
            <a:endParaRPr lang="fr-FR" altLang="fr-FR" sz="800" smtClean="0">
              <a:latin typeface="Calibri" charset="0"/>
            </a:endParaRPr>
          </a:p>
        </p:txBody>
      </p:sp>
      <p:pic>
        <p:nvPicPr>
          <p:cNvPr id="1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9188" y="5710238"/>
            <a:ext cx="148431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2425" y="6359525"/>
            <a:ext cx="102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4638"/>
            <a:ext cx="8229600" cy="241122"/>
          </a:xfrm>
          <a:prstGeom prst="rect">
            <a:avLst/>
          </a:prstGeom>
          <a:solidFill>
            <a:srgbClr val="002892"/>
          </a:solidFill>
        </p:spPr>
        <p:txBody>
          <a:bodyPr anchor="ctr"/>
          <a:lstStyle>
            <a:lvl1pPr algn="l">
              <a:defRPr sz="1400" b="0" i="0">
                <a:solidFill>
                  <a:schemeClr val="bg1"/>
                </a:solidFill>
                <a:latin typeface="Section-Medium"/>
                <a:cs typeface="Section-Medium"/>
              </a:defRPr>
            </a:lvl1pPr>
          </a:lstStyle>
          <a:p>
            <a:r>
              <a:rPr lang="fr-FR" smtClean="0"/>
              <a:t>Modifiez le style du titre</a:t>
            </a:r>
            <a:endParaRPr lang="fr-FR" dirty="0"/>
          </a:p>
        </p:txBody>
      </p:sp>
      <p:sp>
        <p:nvSpPr>
          <p:cNvPr id="3" name="Espace réservé du contenu 2"/>
          <p:cNvSpPr>
            <a:spLocks noGrp="1"/>
          </p:cNvSpPr>
          <p:nvPr>
            <p:ph idx="1"/>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smtClean="0"/>
              <a:t>Modifiez les styles du texte du masque</a:t>
            </a:r>
          </a:p>
          <a:p>
            <a:pPr lvl="1"/>
            <a:r>
              <a:rPr lang="fr-FR" smtClean="0"/>
              <a:t>Deuxième niveau</a:t>
            </a:r>
          </a:p>
        </p:txBody>
      </p:sp>
      <p:sp>
        <p:nvSpPr>
          <p:cNvPr id="15" name="Espace réservé du texte 2"/>
          <p:cNvSpPr>
            <a:spLocks noGrp="1"/>
          </p:cNvSpPr>
          <p:nvPr>
            <p:ph type="body" idx="10"/>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Espace réservé pour une image  2"/>
          <p:cNvSpPr>
            <a:spLocks noGrp="1"/>
          </p:cNvSpPr>
          <p:nvPr>
            <p:ph type="pic" idx="12"/>
          </p:nvPr>
        </p:nvSpPr>
        <p:spPr>
          <a:xfrm>
            <a:off x="457200" y="3668890"/>
            <a:ext cx="3578578" cy="2057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21" name="Espace réservé du texte 3"/>
          <p:cNvSpPr>
            <a:spLocks noGrp="1"/>
          </p:cNvSpPr>
          <p:nvPr>
            <p:ph type="body" sz="half" idx="2"/>
          </p:nvPr>
        </p:nvSpPr>
        <p:spPr>
          <a:xfrm>
            <a:off x="4212168" y="3986389"/>
            <a:ext cx="4465726"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Espace réservé du texte 3"/>
          <p:cNvSpPr>
            <a:spLocks noGrp="1"/>
          </p:cNvSpPr>
          <p:nvPr>
            <p:ph type="body" sz="half" idx="13"/>
          </p:nvPr>
        </p:nvSpPr>
        <p:spPr>
          <a:xfrm>
            <a:off x="2603500" y="1855611"/>
            <a:ext cx="6074393" cy="1686278"/>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4" name="Espace réservé du texte 2"/>
          <p:cNvSpPr>
            <a:spLocks noGrp="1"/>
          </p:cNvSpPr>
          <p:nvPr>
            <p:ph type="body" idx="14"/>
          </p:nvPr>
        </p:nvSpPr>
        <p:spPr>
          <a:xfrm>
            <a:off x="4212167" y="3668889"/>
            <a:ext cx="4474633"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5" name="Espace réservé du texte 2"/>
          <p:cNvSpPr>
            <a:spLocks noGrp="1"/>
          </p:cNvSpPr>
          <p:nvPr>
            <p:ph type="body" idx="15"/>
          </p:nvPr>
        </p:nvSpPr>
        <p:spPr>
          <a:xfrm>
            <a:off x="457201" y="6450615"/>
            <a:ext cx="6506632"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val="370844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cxnSp>
        <p:nvCxnSpPr>
          <p:cNvPr id="17" name="Connecteur droit 16"/>
          <p:cNvCxnSpPr/>
          <p:nvPr userDrawn="1"/>
        </p:nvCxnSpPr>
        <p:spPr>
          <a:xfrm rot="10800000">
            <a:off x="457200" y="6356350"/>
            <a:ext cx="7232650" cy="1588"/>
          </a:xfrm>
          <a:prstGeom prst="line">
            <a:avLst/>
          </a:prstGeom>
          <a:ln w="63500" cap="flat" cmpd="sng" algn="ctr">
            <a:solidFill>
              <a:srgbClr val="001D7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Rectangle 6"/>
          <p:cNvSpPr txBox="1">
            <a:spLocks noChangeArrowheads="1"/>
          </p:cNvSpPr>
          <p:nvPr userDrawn="1"/>
        </p:nvSpPr>
        <p:spPr>
          <a:xfrm>
            <a:off x="5540375" y="6626225"/>
            <a:ext cx="2063750" cy="457200"/>
          </a:xfrm>
          <a:prstGeom prst="rect">
            <a:avLst/>
          </a:prstGeom>
          <a:ln/>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r">
              <a:spcBef>
                <a:spcPct val="20000"/>
              </a:spcBef>
              <a:buFont typeface="Arial" charset="0"/>
              <a:buNone/>
              <a:defRPr/>
            </a:pPr>
            <a:fld id="{070CFF80-F92F-47F3-BB69-7CC2BECB08AF}" type="slidenum">
              <a:rPr lang="fr-FR" altLang="fr-FR" sz="800" smtClean="0">
                <a:latin typeface="Calibri" charset="0"/>
              </a:rPr>
              <a:pPr algn="r">
                <a:spcBef>
                  <a:spcPct val="20000"/>
                </a:spcBef>
                <a:buFont typeface="Arial" charset="0"/>
                <a:buNone/>
                <a:defRPr/>
              </a:pPr>
              <a:t>‹N°›</a:t>
            </a:fld>
            <a:endParaRPr lang="fr-FR" altLang="fr-FR" sz="800" smtClean="0">
              <a:latin typeface="Calibri" charset="0"/>
            </a:endParaRPr>
          </a:p>
        </p:txBody>
      </p:sp>
      <p:pic>
        <p:nvPicPr>
          <p:cNvPr id="22" name="Imag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69188" y="5710238"/>
            <a:ext cx="1484312"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72425" y="6359525"/>
            <a:ext cx="1023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u contenu 2"/>
          <p:cNvSpPr>
            <a:spLocks noGrp="1"/>
          </p:cNvSpPr>
          <p:nvPr>
            <p:ph idx="13"/>
          </p:nvPr>
        </p:nvSpPr>
        <p:spPr>
          <a:xfrm>
            <a:off x="457200" y="910167"/>
            <a:ext cx="8229600" cy="841022"/>
          </a:xfrm>
          <a:prstGeom prst="rect">
            <a:avLst/>
          </a:prstGeom>
        </p:spPr>
        <p:txBody>
          <a:bodyPr/>
          <a:lstStyle>
            <a:lvl1pPr>
              <a:buNone/>
              <a:defRPr sz="2000" b="0" i="0">
                <a:latin typeface="Section-Bold"/>
                <a:cs typeface="Section-Bold"/>
              </a:defRPr>
            </a:lvl1pPr>
            <a:lvl3pPr>
              <a:buNone/>
              <a:defRPr sz="1400" b="0" i="0">
                <a:latin typeface="Section-Medium"/>
                <a:cs typeface="Section-Medium"/>
              </a:defRPr>
            </a:lvl3pPr>
            <a:lvl4pPr>
              <a:buNone/>
              <a:defRPr sz="1400"/>
            </a:lvl4pPr>
            <a:lvl5pPr>
              <a:buNone/>
              <a:defRPr sz="1400"/>
            </a:lvl5pPr>
          </a:lstStyle>
          <a:p>
            <a:pPr lvl="0"/>
            <a:r>
              <a:rPr lang="fr-FR" smtClean="0"/>
              <a:t>Modifiez les styles du texte du masque</a:t>
            </a:r>
          </a:p>
          <a:p>
            <a:pPr lvl="1"/>
            <a:r>
              <a:rPr lang="fr-FR" smtClean="0"/>
              <a:t>Deuxième niveau</a:t>
            </a:r>
          </a:p>
        </p:txBody>
      </p:sp>
      <p:sp>
        <p:nvSpPr>
          <p:cNvPr id="12" name="Espace réservé pour une image  2"/>
          <p:cNvSpPr>
            <a:spLocks noGrp="1"/>
          </p:cNvSpPr>
          <p:nvPr>
            <p:ph type="pic" idx="15"/>
          </p:nvPr>
        </p:nvSpPr>
        <p:spPr>
          <a:xfrm>
            <a:off x="457201" y="1928988"/>
            <a:ext cx="1991077" cy="162701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13" name="Espace réservé du texte 3"/>
          <p:cNvSpPr>
            <a:spLocks noGrp="1"/>
          </p:cNvSpPr>
          <p:nvPr>
            <p:ph type="body" sz="half" idx="2"/>
          </p:nvPr>
        </p:nvSpPr>
        <p:spPr>
          <a:xfrm>
            <a:off x="4541926" y="3986389"/>
            <a:ext cx="4135967" cy="1739901"/>
          </a:xfrm>
          <a:prstGeom prst="rect">
            <a:avLst/>
          </a:prstGeom>
        </p:spPr>
        <p:txBody>
          <a:bodyPr anchor="t"/>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Espace réservé du texte 3"/>
          <p:cNvSpPr>
            <a:spLocks noGrp="1"/>
          </p:cNvSpPr>
          <p:nvPr>
            <p:ph type="body" sz="half" idx="16"/>
          </p:nvPr>
        </p:nvSpPr>
        <p:spPr>
          <a:xfrm>
            <a:off x="2603500" y="1928987"/>
            <a:ext cx="6074393" cy="1627013"/>
          </a:xfrm>
          <a:prstGeom prst="rect">
            <a:avLst/>
          </a:prstGeom>
        </p:spPr>
        <p:txBody>
          <a:bodyPr/>
          <a:lstStyle>
            <a:lvl1pPr marL="0" indent="0">
              <a:buNone/>
              <a:defRPr sz="1200" b="0" i="0">
                <a:latin typeface="Section-Medium"/>
                <a:cs typeface="Section-Medium"/>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5" name="Espace réservé du texte 2"/>
          <p:cNvSpPr>
            <a:spLocks noGrp="1"/>
          </p:cNvSpPr>
          <p:nvPr>
            <p:ph type="body" idx="17"/>
          </p:nvPr>
        </p:nvSpPr>
        <p:spPr>
          <a:xfrm>
            <a:off x="4541926" y="3668889"/>
            <a:ext cx="4144874" cy="317499"/>
          </a:xfrm>
          <a:prstGeom prst="rect">
            <a:avLst/>
          </a:prstGeom>
        </p:spPr>
        <p:txBody>
          <a:bodyPr anchor="t"/>
          <a:lstStyle>
            <a:lvl1pPr marL="0" indent="0">
              <a:buNone/>
              <a:defRPr sz="1200" b="0" i="0" cap="all">
                <a:solidFill>
                  <a:srgbClr val="001D72"/>
                </a:solidFill>
                <a:latin typeface="Section-Bold"/>
                <a:cs typeface="Section-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Espace réservé du texte 2"/>
          <p:cNvSpPr>
            <a:spLocks noGrp="1"/>
          </p:cNvSpPr>
          <p:nvPr>
            <p:ph type="body" idx="18"/>
          </p:nvPr>
        </p:nvSpPr>
        <p:spPr>
          <a:xfrm>
            <a:off x="457201" y="6450615"/>
            <a:ext cx="3776133" cy="199318"/>
          </a:xfrm>
          <a:prstGeom prst="rect">
            <a:avLst/>
          </a:prstGeom>
        </p:spPr>
        <p:txBody>
          <a:bodyPr anchor="b"/>
          <a:lstStyle>
            <a:lvl1pPr marL="0" indent="0">
              <a:buNone/>
              <a:defRPr sz="1000" b="0" i="0">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8" name="Espace réservé pour une image  2"/>
          <p:cNvSpPr>
            <a:spLocks noGrp="1"/>
          </p:cNvSpPr>
          <p:nvPr>
            <p:ph type="pic" idx="1"/>
          </p:nvPr>
        </p:nvSpPr>
        <p:spPr>
          <a:xfrm>
            <a:off x="457200" y="3668893"/>
            <a:ext cx="1991078" cy="205739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19" name="Espace réservé pour une image  2"/>
          <p:cNvSpPr>
            <a:spLocks noGrp="1"/>
          </p:cNvSpPr>
          <p:nvPr>
            <p:ph type="pic" idx="19"/>
          </p:nvPr>
        </p:nvSpPr>
        <p:spPr>
          <a:xfrm>
            <a:off x="2603500" y="3668891"/>
            <a:ext cx="1770944" cy="20573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21" name="Titre 1"/>
          <p:cNvSpPr>
            <a:spLocks noGrp="1"/>
          </p:cNvSpPr>
          <p:nvPr>
            <p:ph type="title"/>
          </p:nvPr>
        </p:nvSpPr>
        <p:spPr>
          <a:xfrm>
            <a:off x="457200" y="274638"/>
            <a:ext cx="8220694" cy="241123"/>
          </a:xfrm>
          <a:prstGeom prst="rect">
            <a:avLst/>
          </a:prstGeom>
          <a:solidFill>
            <a:srgbClr val="001D72"/>
          </a:solidFill>
        </p:spPr>
        <p:txBody>
          <a:bodyPr anchor="ctr"/>
          <a:lstStyle>
            <a:lvl1pPr algn="l">
              <a:defRPr sz="1400" b="0" i="0">
                <a:solidFill>
                  <a:schemeClr val="bg1"/>
                </a:solidFill>
                <a:latin typeface="Section-Medium"/>
                <a:cs typeface="Section-Medium"/>
              </a:defRPr>
            </a:lvl1pPr>
          </a:lstStyle>
          <a:p>
            <a:r>
              <a:rPr lang="fr-FR" smtClean="0"/>
              <a:t>Modifiez le style du titre</a:t>
            </a:r>
            <a:endParaRPr lang="fr-FR" dirty="0"/>
          </a:p>
        </p:txBody>
      </p:sp>
      <p:sp>
        <p:nvSpPr>
          <p:cNvPr id="11" name="Espace réservé du texte 2"/>
          <p:cNvSpPr>
            <a:spLocks noGrp="1"/>
          </p:cNvSpPr>
          <p:nvPr>
            <p:ph type="body" idx="14"/>
          </p:nvPr>
        </p:nvSpPr>
        <p:spPr>
          <a:xfrm>
            <a:off x="7436556" y="274639"/>
            <a:ext cx="1241338" cy="241122"/>
          </a:xfrm>
          <a:prstGeom prst="rect">
            <a:avLst/>
          </a:prstGeom>
          <a:noFill/>
        </p:spPr>
        <p:txBody>
          <a:bodyPr anchor="b"/>
          <a:lstStyle>
            <a:lvl1pPr marL="0" indent="0" algn="r">
              <a:buNone/>
              <a:defRPr sz="1000" b="0" i="0">
                <a:ln>
                  <a:noFill/>
                </a:ln>
                <a:solidFill>
                  <a:schemeClr val="bg1"/>
                </a:solidFill>
                <a:latin typeface="Section-Medium"/>
                <a:cs typeface="Section-Medium"/>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Tree>
    <p:extLst>
      <p:ext uri="{BB962C8B-B14F-4D97-AF65-F5344CB8AC3E}">
        <p14:creationId xmlns:p14="http://schemas.microsoft.com/office/powerpoint/2010/main" val="213469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11" name="Image 1" descr="DGAFP-fo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2" r="63190"/>
          <a:stretch/>
        </p:blipFill>
        <p:spPr bwMode="auto">
          <a:xfrm>
            <a:off x="1" y="432979"/>
            <a:ext cx="3339582" cy="642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0" y="1628801"/>
            <a:ext cx="7772400" cy="1152128"/>
          </a:xfrm>
          <a:noFill/>
        </p:spPr>
        <p:txBody>
          <a:bodyPr/>
          <a:lstStyle>
            <a:lvl1pPr>
              <a:defRPr sz="3323" b="1" cap="small" baseline="0">
                <a:solidFill>
                  <a:schemeClr val="tx1"/>
                </a:solidFill>
              </a:defRPr>
            </a:lvl1pPr>
          </a:lstStyle>
          <a:p>
            <a:r>
              <a:rPr lang="fr-FR" smtClean="0"/>
              <a:t>Modifiez le style du titre</a:t>
            </a:r>
            <a:endParaRPr lang="fr-FR"/>
          </a:p>
        </p:txBody>
      </p:sp>
      <p:sp>
        <p:nvSpPr>
          <p:cNvPr id="3" name="Sous-titre 2"/>
          <p:cNvSpPr>
            <a:spLocks noGrp="1"/>
          </p:cNvSpPr>
          <p:nvPr>
            <p:ph type="subTitle" idx="1"/>
          </p:nvPr>
        </p:nvSpPr>
        <p:spPr>
          <a:xfrm>
            <a:off x="1371600" y="2852936"/>
            <a:ext cx="6400800" cy="1152128"/>
          </a:xfrm>
        </p:spPr>
        <p:txBody>
          <a:bodyPr>
            <a:noAutofit/>
          </a:bodyPr>
          <a:lstStyle>
            <a:lvl1pPr marL="0" indent="0" algn="ctr">
              <a:buNone/>
              <a:defRPr sz="2215">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032EDE6-2B7E-4D73-947D-1098A06A778D}" type="datetime1">
              <a:rPr lang="fr-FR" smtClean="0">
                <a:solidFill>
                  <a:prstClr val="black">
                    <a:tint val="75000"/>
                  </a:prstClr>
                </a:solidFill>
              </a:rPr>
              <a:pPr/>
              <a:t>12/02/2019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pic>
        <p:nvPicPr>
          <p:cNvPr id="7" name="Image 3" descr="LA PALETT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501" y="3749677"/>
            <a:ext cx="41386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DGAFP-Logo24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95242" y="5537607"/>
            <a:ext cx="2152650" cy="8382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95623" y="2"/>
            <a:ext cx="1424192" cy="847607"/>
          </a:xfrm>
          <a:prstGeom prst="rect">
            <a:avLst/>
          </a:prstGeom>
        </p:spPr>
      </p:pic>
      <p:sp>
        <p:nvSpPr>
          <p:cNvPr id="10" name="ZoneTexte 9"/>
          <p:cNvSpPr txBox="1"/>
          <p:nvPr userDrawn="1"/>
        </p:nvSpPr>
        <p:spPr>
          <a:xfrm>
            <a:off x="2539433" y="940527"/>
            <a:ext cx="4136572" cy="234360"/>
          </a:xfrm>
          <a:prstGeom prst="rect">
            <a:avLst/>
          </a:prstGeom>
          <a:noFill/>
        </p:spPr>
        <p:txBody>
          <a:bodyPr wrap="square" rtlCol="0">
            <a:spAutoFit/>
          </a:bodyPr>
          <a:lstStyle/>
          <a:p>
            <a:pPr algn="ctr" defTabSz="844083" eaLnBrk="1" fontAlgn="auto" hangingPunct="1">
              <a:spcBef>
                <a:spcPts val="0"/>
              </a:spcBef>
              <a:spcAft>
                <a:spcPts val="0"/>
              </a:spcAft>
            </a:pPr>
            <a:r>
              <a:rPr lang="fr-FR" sz="923" dirty="0" smtClean="0">
                <a:solidFill>
                  <a:prstClr val="black"/>
                </a:solidFill>
                <a:latin typeface="Calibri Light"/>
                <a:ea typeface="+mn-ea"/>
              </a:rPr>
              <a:t>MINISTÈRE DE L’ACTION ET DES COMPTES PUBLICS</a:t>
            </a:r>
            <a:endParaRPr lang="fr-FR" sz="923" dirty="0">
              <a:solidFill>
                <a:prstClr val="black"/>
              </a:solidFill>
              <a:latin typeface="Calibri Light"/>
              <a:ea typeface="+mn-ea"/>
            </a:endParaRPr>
          </a:p>
        </p:txBody>
      </p:sp>
      <p:sp>
        <p:nvSpPr>
          <p:cNvPr id="12" name="ZoneTexte 11"/>
          <p:cNvSpPr txBox="1"/>
          <p:nvPr userDrawn="1"/>
        </p:nvSpPr>
        <p:spPr>
          <a:xfrm>
            <a:off x="3510827" y="1186748"/>
            <a:ext cx="2122346" cy="248530"/>
          </a:xfrm>
          <a:prstGeom prst="rect">
            <a:avLst/>
          </a:prstGeom>
          <a:noFill/>
        </p:spPr>
        <p:txBody>
          <a:bodyPr wrap="square" rtlCol="0">
            <a:spAutoFit/>
          </a:bodyPr>
          <a:lstStyle/>
          <a:p>
            <a:pPr algn="ctr" defTabSz="844083" eaLnBrk="1" fontAlgn="auto" hangingPunct="1">
              <a:spcBef>
                <a:spcPts val="0"/>
              </a:spcBef>
              <a:spcAft>
                <a:spcPts val="0"/>
              </a:spcAft>
            </a:pPr>
            <a:r>
              <a:rPr lang="fr-FR" sz="1015" cap="small" dirty="0" smtClean="0">
                <a:solidFill>
                  <a:prstClr val="black"/>
                </a:solidFill>
                <a:latin typeface="Calibri Light"/>
                <a:ea typeface="+mn-ea"/>
              </a:rPr>
              <a:t>Secrétariat d’Etat</a:t>
            </a:r>
            <a:endParaRPr lang="fr-FR" sz="1015" cap="small" dirty="0">
              <a:solidFill>
                <a:prstClr val="black"/>
              </a:solidFill>
              <a:latin typeface="Calibri Light"/>
              <a:ea typeface="+mn-ea"/>
            </a:endParaRPr>
          </a:p>
        </p:txBody>
      </p:sp>
    </p:spTree>
    <p:extLst>
      <p:ext uri="{BB962C8B-B14F-4D97-AF65-F5344CB8AC3E}">
        <p14:creationId xmlns:p14="http://schemas.microsoft.com/office/powerpoint/2010/main" val="2163542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nchor="ctr">
            <a:normAutofit/>
          </a:bodyPr>
          <a:lstStyle>
            <a:lvl1pPr>
              <a:defRPr sz="2215"/>
            </a:lvl1pPr>
            <a:lvl2pPr>
              <a:defRPr sz="1846"/>
            </a:lvl2pPr>
            <a:lvl3pPr>
              <a:defRPr sz="1662"/>
            </a:lvl3pPr>
            <a:lvl4pPr>
              <a:defRPr sz="1477"/>
            </a:lvl4pPr>
            <a:lvl5pPr>
              <a:defRPr sz="1477"/>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EE880EAC-7153-44D0-980D-736A8875F51D}" type="datetime1">
              <a:rPr lang="fr-FR" smtClean="0">
                <a:solidFill>
                  <a:prstClr val="black">
                    <a:tint val="75000"/>
                  </a:prstClr>
                </a:solidFill>
              </a:rPr>
              <a:pPr/>
              <a:t>12/02/2019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7"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9633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12" name="Image 1" descr="DGAFP-fon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6052" r="63190"/>
          <a:stretch/>
        </p:blipFill>
        <p:spPr bwMode="auto">
          <a:xfrm>
            <a:off x="1" y="432979"/>
            <a:ext cx="3339582" cy="6425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722313" y="2348882"/>
            <a:ext cx="7772400" cy="1362075"/>
          </a:xfrm>
          <a:noFill/>
        </p:spPr>
        <p:txBody>
          <a:bodyPr anchor="b" anchorCtr="0">
            <a:normAutofit/>
          </a:bodyPr>
          <a:lstStyle>
            <a:lvl1pPr algn="l">
              <a:defRPr sz="2585" b="0" cap="small" baseline="0">
                <a:solidFill>
                  <a:schemeClr val="tx1"/>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3729015"/>
            <a:ext cx="7772400" cy="1500187"/>
          </a:xfrm>
        </p:spPr>
        <p:txBody>
          <a:bodyPr anchor="t" anchorCtr="0">
            <a:normAutofit/>
          </a:bodyPr>
          <a:lstStyle>
            <a:lvl1pPr marL="0" indent="0">
              <a:buNone/>
              <a:defRPr sz="1477">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264D6A1-75EE-42BC-B97C-E864DC5D803C}" type="datetime1">
              <a:rPr lang="fr-FR" smtClean="0">
                <a:solidFill>
                  <a:prstClr val="black">
                    <a:tint val="75000"/>
                  </a:prstClr>
                </a:solidFill>
              </a:rPr>
              <a:pPr/>
              <a:t>12/02/2019</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9" name="Image 2" descr="LA PALETT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084168" y="4545696"/>
            <a:ext cx="3029671" cy="2364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I:\DGAFP-Logo240.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11469" y="5921174"/>
            <a:ext cx="1880450" cy="73221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necteur droit 12"/>
          <p:cNvCxnSpPr/>
          <p:nvPr userDrawn="1"/>
        </p:nvCxnSpPr>
        <p:spPr>
          <a:xfrm flipH="1">
            <a:off x="1" y="6354765"/>
            <a:ext cx="5940152" cy="1"/>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672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764705"/>
            <a:ext cx="4038600" cy="5361459"/>
          </a:xfrm>
        </p:spPr>
        <p:txBody>
          <a:bodyPr>
            <a:normAutofit/>
          </a:bodyPr>
          <a:lstStyle>
            <a:lvl1pPr>
              <a:defRPr sz="1846"/>
            </a:lvl1pPr>
            <a:lvl2pPr>
              <a:defRPr sz="1662"/>
            </a:lvl2pPr>
            <a:lvl3pPr>
              <a:defRPr sz="1477"/>
            </a:lvl3pPr>
            <a:lvl4pPr>
              <a:defRPr sz="1292"/>
            </a:lvl4pPr>
            <a:lvl5pPr>
              <a:defRPr sz="1292"/>
            </a:lvl5pPr>
            <a:lvl6pPr>
              <a:defRPr sz="1662"/>
            </a:lvl6pPr>
            <a:lvl7pPr>
              <a:defRPr sz="1662"/>
            </a:lvl7pPr>
            <a:lvl8pPr>
              <a:defRPr sz="1662"/>
            </a:lvl8pPr>
            <a:lvl9pPr>
              <a:defRPr sz="1662"/>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8200" y="764705"/>
            <a:ext cx="4038600" cy="5361459"/>
          </a:xfrm>
        </p:spPr>
        <p:txBody>
          <a:bodyPr>
            <a:normAutofit/>
          </a:bodyPr>
          <a:lstStyle>
            <a:lvl1pPr>
              <a:defRPr sz="1846"/>
            </a:lvl1pPr>
            <a:lvl2pPr>
              <a:defRPr sz="1662"/>
            </a:lvl2pPr>
            <a:lvl3pPr>
              <a:defRPr sz="1477"/>
            </a:lvl3pPr>
            <a:lvl4pPr>
              <a:defRPr sz="1292"/>
            </a:lvl4pPr>
            <a:lvl5pPr>
              <a:defRPr sz="1292"/>
            </a:lvl5pPr>
            <a:lvl6pPr>
              <a:defRPr sz="1662"/>
            </a:lvl6pPr>
            <a:lvl7pPr>
              <a:defRPr sz="1662"/>
            </a:lvl7pPr>
            <a:lvl8pPr>
              <a:defRPr sz="1662"/>
            </a:lvl8pPr>
            <a:lvl9pPr>
              <a:defRPr sz="1662"/>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e la date 4"/>
          <p:cNvSpPr>
            <a:spLocks noGrp="1"/>
          </p:cNvSpPr>
          <p:nvPr>
            <p:ph type="dt" sz="half" idx="10"/>
          </p:nvPr>
        </p:nvSpPr>
        <p:spPr/>
        <p:txBody>
          <a:bodyPr/>
          <a:lstStyle/>
          <a:p>
            <a:fld id="{63B71D70-1C7E-45A5-B94D-40529A13106E}" type="datetime1">
              <a:rPr lang="fr-FR" smtClean="0">
                <a:solidFill>
                  <a:prstClr val="black">
                    <a:tint val="75000"/>
                  </a:prstClr>
                </a:solidFill>
              </a:rPr>
              <a:pPr/>
              <a:t>12/02/2019</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8"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10"/>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8857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692696"/>
            <a:ext cx="4040188" cy="639762"/>
          </a:xfrm>
        </p:spPr>
        <p:txBody>
          <a:bodyPr anchor="b">
            <a:noAutofit/>
          </a:bodyPr>
          <a:lstStyle>
            <a:lvl1pPr marL="0" indent="0" algn="ctr">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dirty="0" smtClean="0"/>
              <a:t>Modifiez les styles du texte du masque</a:t>
            </a:r>
          </a:p>
        </p:txBody>
      </p:sp>
      <p:sp>
        <p:nvSpPr>
          <p:cNvPr id="4" name="Espace réservé du contenu 3"/>
          <p:cNvSpPr>
            <a:spLocks noGrp="1"/>
          </p:cNvSpPr>
          <p:nvPr>
            <p:ph sz="half" idx="2"/>
          </p:nvPr>
        </p:nvSpPr>
        <p:spPr>
          <a:xfrm>
            <a:off x="457200" y="1340768"/>
            <a:ext cx="4040188" cy="4785395"/>
          </a:xfrm>
        </p:spPr>
        <p:txBody>
          <a:bodyPr>
            <a:normAutofit/>
          </a:bodyPr>
          <a:lstStyle>
            <a:lvl1pPr>
              <a:defRPr sz="1846"/>
            </a:lvl1pPr>
            <a:lvl2pPr>
              <a:defRPr sz="1662"/>
            </a:lvl2pPr>
            <a:lvl3pPr>
              <a:defRPr sz="1477"/>
            </a:lvl3pPr>
            <a:lvl4pPr>
              <a:defRPr sz="1292"/>
            </a:lvl4pPr>
            <a:lvl5pPr>
              <a:defRPr sz="1292"/>
            </a:lvl5pPr>
            <a:lvl6pPr>
              <a:defRPr sz="1477"/>
            </a:lvl6pPr>
            <a:lvl7pPr>
              <a:defRPr sz="1477"/>
            </a:lvl7pPr>
            <a:lvl8pPr>
              <a:defRPr sz="1477"/>
            </a:lvl8pPr>
            <a:lvl9pPr>
              <a:defRPr sz="1477"/>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texte 4"/>
          <p:cNvSpPr>
            <a:spLocks noGrp="1"/>
          </p:cNvSpPr>
          <p:nvPr>
            <p:ph type="body" sz="quarter" idx="3"/>
          </p:nvPr>
        </p:nvSpPr>
        <p:spPr>
          <a:xfrm>
            <a:off x="4645026" y="692696"/>
            <a:ext cx="4041775" cy="639762"/>
          </a:xfrm>
        </p:spPr>
        <p:txBody>
          <a:bodyPr anchor="b">
            <a:noAutofit/>
          </a:bodyPr>
          <a:lstStyle>
            <a:lvl1pPr marL="0" indent="0" algn="ctr">
              <a:buNone/>
              <a:defRPr sz="1846"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340768"/>
            <a:ext cx="4041775" cy="4785395"/>
          </a:xfrm>
        </p:spPr>
        <p:txBody>
          <a:bodyPr>
            <a:normAutofit/>
          </a:bodyPr>
          <a:lstStyle>
            <a:lvl1pPr>
              <a:defRPr sz="1846"/>
            </a:lvl1pPr>
            <a:lvl2pPr>
              <a:defRPr sz="1662"/>
            </a:lvl2pPr>
            <a:lvl3pPr>
              <a:defRPr sz="1477"/>
            </a:lvl3pPr>
            <a:lvl4pPr>
              <a:defRPr sz="1292"/>
            </a:lvl4pPr>
            <a:lvl5pPr>
              <a:defRPr sz="1292"/>
            </a:lvl5pPr>
            <a:lvl6pPr>
              <a:defRPr sz="1477"/>
            </a:lvl6pPr>
            <a:lvl7pPr>
              <a:defRPr sz="1477"/>
            </a:lvl7pPr>
            <a:lvl8pPr>
              <a:defRPr sz="1477"/>
            </a:lvl8pPr>
            <a:lvl9pPr>
              <a:defRPr sz="1477"/>
            </a:lvl9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6"/>
          <p:cNvSpPr>
            <a:spLocks noGrp="1"/>
          </p:cNvSpPr>
          <p:nvPr>
            <p:ph type="dt" sz="half" idx="10"/>
          </p:nvPr>
        </p:nvSpPr>
        <p:spPr/>
        <p:txBody>
          <a:bodyPr/>
          <a:lstStyle/>
          <a:p>
            <a:fld id="{C9856279-B5BB-475F-B227-0A9EE39EA97D}" type="datetime1">
              <a:rPr lang="fr-FR" smtClean="0">
                <a:solidFill>
                  <a:prstClr val="black">
                    <a:tint val="75000"/>
                  </a:prstClr>
                </a:solidFill>
              </a:rPr>
              <a:pPr/>
              <a:t>12/02/2019</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a:solidFill>
                <a:prstClr val="black"/>
              </a:solidFill>
            </a:endParaRPr>
          </a:p>
        </p:txBody>
      </p:sp>
      <p:pic>
        <p:nvPicPr>
          <p:cNvPr id="10"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cteur droit 13"/>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029281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tre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242FF0-72A9-4E34-9D7C-CDBE91018CBF}" type="datetime1">
              <a:rPr lang="fr-FR" smtClean="0">
                <a:solidFill>
                  <a:prstClr val="black">
                    <a:tint val="75000"/>
                  </a:prstClr>
                </a:solidFill>
              </a:rPr>
              <a:pPr/>
              <a:t>12/02/2019</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403974A6-65FC-467A-87C9-A27FE4294F21}" type="slidenum">
              <a:rPr lang="fr-FR" smtClean="0">
                <a:solidFill>
                  <a:prstClr val="black"/>
                </a:solidFill>
              </a:rPr>
              <a:pPr/>
              <a:t>‹N°›</a:t>
            </a:fld>
            <a:endParaRPr lang="fr-FR" dirty="0">
              <a:solidFill>
                <a:prstClr val="black"/>
              </a:solidFill>
            </a:endParaRPr>
          </a:p>
        </p:txBody>
      </p:sp>
      <p:sp>
        <p:nvSpPr>
          <p:cNvPr id="7" name="Espace réservé du contenu 6"/>
          <p:cNvSpPr>
            <a:spLocks noGrp="1"/>
          </p:cNvSpPr>
          <p:nvPr>
            <p:ph sz="quarter" idx="13"/>
          </p:nvPr>
        </p:nvSpPr>
        <p:spPr>
          <a:xfrm>
            <a:off x="468314" y="692150"/>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contenu 6"/>
          <p:cNvSpPr>
            <a:spLocks noGrp="1"/>
          </p:cNvSpPr>
          <p:nvPr>
            <p:ph sz="quarter" idx="15"/>
          </p:nvPr>
        </p:nvSpPr>
        <p:spPr>
          <a:xfrm>
            <a:off x="4644008" y="692696"/>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u contenu 6"/>
          <p:cNvSpPr>
            <a:spLocks noGrp="1"/>
          </p:cNvSpPr>
          <p:nvPr>
            <p:ph sz="quarter" idx="16"/>
          </p:nvPr>
        </p:nvSpPr>
        <p:spPr>
          <a:xfrm>
            <a:off x="467545" y="3429000"/>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1" name="Espace réservé du contenu 6"/>
          <p:cNvSpPr>
            <a:spLocks noGrp="1"/>
          </p:cNvSpPr>
          <p:nvPr>
            <p:ph sz="quarter" idx="17"/>
          </p:nvPr>
        </p:nvSpPr>
        <p:spPr>
          <a:xfrm>
            <a:off x="4643239" y="3429546"/>
            <a:ext cx="4031679" cy="259283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pic>
        <p:nvPicPr>
          <p:cNvPr id="12" name="Image 2" descr="LA PALETTE.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35850" y="5600700"/>
            <a:ext cx="1677988"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I:\DGAFP-Logo24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0429" y="6247847"/>
            <a:ext cx="1041490" cy="40553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necteur droit 14"/>
          <p:cNvCxnSpPr/>
          <p:nvPr userDrawn="1"/>
        </p:nvCxnSpPr>
        <p:spPr>
          <a:xfrm rot="10800000">
            <a:off x="1" y="6354765"/>
            <a:ext cx="7219950" cy="1587"/>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1954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346050"/>
          </a:xfrm>
          <a:prstGeom prst="rect">
            <a:avLst/>
          </a:prstGeom>
          <a:solidFill>
            <a:schemeClr val="tx2"/>
          </a:solidFill>
        </p:spPr>
        <p:txBody>
          <a:bodyPr vert="horz" lIns="91440" tIns="45720" rIns="91440" bIns="45720" rtlCol="0" anchor="ctr">
            <a:no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764705"/>
            <a:ext cx="8229600" cy="5361459"/>
          </a:xfrm>
          <a:prstGeom prst="rect">
            <a:avLst/>
          </a:prstGeom>
        </p:spPr>
        <p:txBody>
          <a:bodyPr vert="horz" lIns="91440" tIns="45720" rIns="91440" bIns="45720" rtlCol="0" anchor="ctr">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448253"/>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pPr defTabSz="844083" eaLnBrk="1" fontAlgn="auto" hangingPunct="1">
              <a:spcBef>
                <a:spcPts val="0"/>
              </a:spcBef>
              <a:spcAft>
                <a:spcPts val="0"/>
              </a:spcAft>
            </a:pPr>
            <a:fld id="{C800990E-E69B-4E07-B08B-96F38EEE52EB}" type="datetime1">
              <a:rPr lang="fr-FR" smtClean="0">
                <a:solidFill>
                  <a:prstClr val="black">
                    <a:tint val="75000"/>
                  </a:prstClr>
                </a:solidFill>
                <a:latin typeface="Calibri Light"/>
                <a:ea typeface="+mn-ea"/>
              </a:rPr>
              <a:pPr defTabSz="844083" eaLnBrk="1" fontAlgn="auto" hangingPunct="1">
                <a:spcBef>
                  <a:spcPts val="0"/>
                </a:spcBef>
                <a:spcAft>
                  <a:spcPts val="0"/>
                </a:spcAft>
              </a:pPr>
              <a:t>12/02/2019</a:t>
            </a:fld>
            <a:endParaRPr lang="fr-FR">
              <a:solidFill>
                <a:prstClr val="black">
                  <a:tint val="75000"/>
                </a:prstClr>
              </a:solidFill>
              <a:latin typeface="Calibri Light"/>
              <a:ea typeface="+mn-ea"/>
            </a:endParaRPr>
          </a:p>
        </p:txBody>
      </p:sp>
      <p:sp>
        <p:nvSpPr>
          <p:cNvPr id="5" name="Espace réservé du pied de page 4"/>
          <p:cNvSpPr>
            <a:spLocks noGrp="1"/>
          </p:cNvSpPr>
          <p:nvPr>
            <p:ph type="ftr" sz="quarter" idx="3"/>
          </p:nvPr>
        </p:nvSpPr>
        <p:spPr>
          <a:xfrm>
            <a:off x="6248400" y="6448253"/>
            <a:ext cx="2428056"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pPr defTabSz="844083" eaLnBrk="1" fontAlgn="auto" hangingPunct="1">
              <a:spcBef>
                <a:spcPts val="0"/>
              </a:spcBef>
              <a:spcAft>
                <a:spcPts val="0"/>
              </a:spcAft>
            </a:pPr>
            <a:endParaRPr lang="fr-FR" dirty="0">
              <a:solidFill>
                <a:prstClr val="black">
                  <a:tint val="75000"/>
                </a:prstClr>
              </a:solidFill>
              <a:latin typeface="Calibri Light"/>
              <a:ea typeface="+mn-ea"/>
            </a:endParaRPr>
          </a:p>
        </p:txBody>
      </p:sp>
      <p:sp>
        <p:nvSpPr>
          <p:cNvPr id="6" name="Espace réservé du numéro de diapositive 5"/>
          <p:cNvSpPr>
            <a:spLocks noGrp="1"/>
          </p:cNvSpPr>
          <p:nvPr>
            <p:ph type="sldNum" sz="quarter" idx="4"/>
          </p:nvPr>
        </p:nvSpPr>
        <p:spPr>
          <a:xfrm>
            <a:off x="3505200" y="6448253"/>
            <a:ext cx="2133600" cy="365125"/>
          </a:xfrm>
          <a:prstGeom prst="rect">
            <a:avLst/>
          </a:prstGeom>
        </p:spPr>
        <p:txBody>
          <a:bodyPr vert="horz" lIns="91440" tIns="45720" rIns="91440" bIns="45720" rtlCol="0" anchor="ctr"/>
          <a:lstStyle>
            <a:lvl1pPr algn="ctr">
              <a:defRPr sz="1292" b="1">
                <a:solidFill>
                  <a:schemeClr val="tx1"/>
                </a:solidFill>
              </a:defRPr>
            </a:lvl1pPr>
          </a:lstStyle>
          <a:p>
            <a:pPr defTabSz="844083" eaLnBrk="1" fontAlgn="auto" hangingPunct="1">
              <a:spcBef>
                <a:spcPts val="0"/>
              </a:spcBef>
              <a:spcAft>
                <a:spcPts val="0"/>
              </a:spcAft>
            </a:pPr>
            <a:fld id="{403974A6-65FC-467A-87C9-A27FE4294F21}" type="slidenum">
              <a:rPr lang="fr-FR" smtClean="0">
                <a:solidFill>
                  <a:prstClr val="black"/>
                </a:solidFill>
                <a:latin typeface="Calibri Light"/>
                <a:ea typeface="+mn-ea"/>
              </a:rPr>
              <a:pPr defTabSz="844083" eaLnBrk="1" fontAlgn="auto" hangingPunct="1">
                <a:spcBef>
                  <a:spcPts val="0"/>
                </a:spcBef>
                <a:spcAft>
                  <a:spcPts val="0"/>
                </a:spcAft>
              </a:pPr>
              <a:t>‹N°›</a:t>
            </a:fld>
            <a:endParaRPr lang="fr-FR" dirty="0">
              <a:solidFill>
                <a:prstClr val="black"/>
              </a:solidFill>
              <a:latin typeface="Calibri Light"/>
              <a:ea typeface="+mn-ea"/>
            </a:endParaRPr>
          </a:p>
        </p:txBody>
      </p:sp>
    </p:spTree>
    <p:extLst>
      <p:ext uri="{BB962C8B-B14F-4D97-AF65-F5344CB8AC3E}">
        <p14:creationId xmlns:p14="http://schemas.microsoft.com/office/powerpoint/2010/main" val="3205883534"/>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iming>
    <p:tnLst>
      <p:par>
        <p:cTn id="1" dur="indefinite" restart="never" nodeType="tmRoot"/>
      </p:par>
    </p:tnLst>
  </p:timing>
  <p:hf hdr="0" ftr="0" dt="0"/>
  <p:txStyles>
    <p:titleStyle>
      <a:lvl1pPr algn="ctr" defTabSz="844083" rtl="0" eaLnBrk="1" latinLnBrk="0" hangingPunct="1">
        <a:spcBef>
          <a:spcPct val="0"/>
        </a:spcBef>
        <a:buNone/>
        <a:defRPr sz="2215" kern="1200" cap="small" baseline="0">
          <a:solidFill>
            <a:schemeClr val="bg1"/>
          </a:solidFill>
          <a:latin typeface="+mj-lt"/>
          <a:ea typeface="+mj-ea"/>
          <a:cs typeface="+mj-cs"/>
        </a:defRPr>
      </a:lvl1pPr>
    </p:titleStyle>
    <p:bodyStyle>
      <a:lvl1pPr marL="316531" indent="-316531" algn="l" defTabSz="844083" rtl="0" eaLnBrk="1" latinLnBrk="0" hangingPunct="1">
        <a:spcBef>
          <a:spcPct val="20000"/>
        </a:spcBef>
        <a:buFont typeface="Arial" panose="020B0604020202020204" pitchFamily="34" charset="0"/>
        <a:buChar char="•"/>
        <a:defRPr sz="2215" kern="1200">
          <a:solidFill>
            <a:schemeClr val="tx1"/>
          </a:solidFill>
          <a:latin typeface="+mn-lt"/>
          <a:ea typeface="+mn-ea"/>
          <a:cs typeface="+mn-cs"/>
        </a:defRPr>
      </a:lvl1pPr>
      <a:lvl2pPr marL="685817" indent="-263776" algn="l" defTabSz="844083" rtl="0" eaLnBrk="1" latinLnBrk="0" hangingPunct="1">
        <a:spcBef>
          <a:spcPct val="20000"/>
        </a:spcBef>
        <a:buFont typeface="Arial" panose="020B0604020202020204" pitchFamily="34" charset="0"/>
        <a:buChar char="–"/>
        <a:defRPr sz="1846" kern="1200">
          <a:solidFill>
            <a:schemeClr val="tx2"/>
          </a:solidFill>
          <a:latin typeface="+mn-lt"/>
          <a:ea typeface="+mn-ea"/>
          <a:cs typeface="+mn-cs"/>
        </a:defRPr>
      </a:lvl2pPr>
      <a:lvl3pPr marL="1055103" indent="-211021" algn="l" defTabSz="844083" rtl="0" eaLnBrk="1" latinLnBrk="0" hangingPunct="1">
        <a:spcBef>
          <a:spcPct val="20000"/>
        </a:spcBef>
        <a:buFont typeface="Arial" panose="020B0604020202020204" pitchFamily="34" charset="0"/>
        <a:buChar char="•"/>
        <a:defRPr sz="1662" kern="1200">
          <a:solidFill>
            <a:schemeClr val="accent2"/>
          </a:solidFill>
          <a:latin typeface="+mn-lt"/>
          <a:ea typeface="+mn-ea"/>
          <a:cs typeface="+mn-cs"/>
        </a:defRPr>
      </a:lvl3pPr>
      <a:lvl4pPr marL="1477145" indent="-211021" algn="l" defTabSz="844083" rtl="0" eaLnBrk="1" latinLnBrk="0" hangingPunct="1">
        <a:spcBef>
          <a:spcPct val="20000"/>
        </a:spcBef>
        <a:buFont typeface="Arial" panose="020B0604020202020204" pitchFamily="34" charset="0"/>
        <a:buChar char="–"/>
        <a:defRPr sz="1477" kern="1200">
          <a:solidFill>
            <a:schemeClr val="accent3"/>
          </a:solidFill>
          <a:latin typeface="+mn-lt"/>
          <a:ea typeface="+mn-ea"/>
          <a:cs typeface="+mn-cs"/>
        </a:defRPr>
      </a:lvl4pPr>
      <a:lvl5pPr marL="1899186" indent="-211021" algn="l" defTabSz="844083" rtl="0" eaLnBrk="1" latinLnBrk="0" hangingPunct="1">
        <a:spcBef>
          <a:spcPct val="20000"/>
        </a:spcBef>
        <a:buFont typeface="Arial" panose="020B0604020202020204" pitchFamily="34" charset="0"/>
        <a:buChar char="»"/>
        <a:defRPr sz="1477" i="1" kern="1200">
          <a:solidFill>
            <a:schemeClr val="tx1"/>
          </a:solidFill>
          <a:latin typeface="+mn-lt"/>
          <a:ea typeface="+mn-ea"/>
          <a:cs typeface="+mn-cs"/>
        </a:defRPr>
      </a:lvl5pPr>
      <a:lvl6pPr marL="2321227"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anose="020B0604020202020204" pitchFamily="34" charset="0"/>
        <a:buChar char="•"/>
        <a:defRPr sz="1846" kern="1200">
          <a:solidFill>
            <a:schemeClr val="tx1"/>
          </a:solidFill>
          <a:latin typeface="+mn-lt"/>
          <a:ea typeface="+mn-ea"/>
          <a:cs typeface="+mn-cs"/>
        </a:defRPr>
      </a:lvl9pPr>
    </p:bodyStyle>
    <p:otherStyle>
      <a:defPPr>
        <a:defRPr lang="fr-FR"/>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re 1"/>
          <p:cNvSpPr>
            <a:spLocks noGrp="1"/>
          </p:cNvSpPr>
          <p:nvPr>
            <p:ph type="ctrTitle"/>
          </p:nvPr>
        </p:nvSpPr>
        <p:spPr bwMode="auto">
          <a:xfrm>
            <a:off x="748144" y="2017468"/>
            <a:ext cx="8064261" cy="1950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fr-FR" altLang="fr-FR" sz="2800" b="1" dirty="0">
                <a:latin typeface="Section-Bold" charset="0"/>
                <a:ea typeface="ＭＳ Ｐゴシック" panose="020B0600070205080204" pitchFamily="34" charset="-128"/>
              </a:rPr>
              <a:t>P</a:t>
            </a:r>
            <a:r>
              <a:rPr lang="fr-FR" altLang="fr-FR" sz="2800" b="1" dirty="0" smtClean="0">
                <a:latin typeface="Section-Bold" charset="0"/>
                <a:ea typeface="ＭＳ Ｐゴシック" panose="020B0600070205080204" pitchFamily="34" charset="-128"/>
              </a:rPr>
              <a:t>rojet de </a:t>
            </a:r>
            <a:r>
              <a:rPr lang="fr-FR" altLang="fr-FR" sz="2800" b="1" dirty="0">
                <a:latin typeface="Section-Bold" charset="0"/>
                <a:ea typeface="ＭＳ Ｐゴシック" panose="020B0600070205080204" pitchFamily="34" charset="-128"/>
              </a:rPr>
              <a:t>loi </a:t>
            </a:r>
            <a:r>
              <a:rPr lang="fr-FR" altLang="fr-FR" sz="2800" b="1" dirty="0" smtClean="0">
                <a:latin typeface="Section-Bold" charset="0"/>
                <a:ea typeface="ＭＳ Ｐゴシック" panose="020B0600070205080204" pitchFamily="34" charset="-128"/>
              </a:rPr>
              <a:t>de transformation</a:t>
            </a:r>
            <a:br>
              <a:rPr lang="fr-FR" altLang="fr-FR" sz="2800" b="1" dirty="0" smtClean="0">
                <a:latin typeface="Section-Bold" charset="0"/>
                <a:ea typeface="ＭＳ Ｐゴシック" panose="020B0600070205080204" pitchFamily="34" charset="-128"/>
              </a:rPr>
            </a:br>
            <a:r>
              <a:rPr lang="fr-FR" altLang="fr-FR" sz="2800" b="1" dirty="0" smtClean="0">
                <a:latin typeface="Section-Bold" charset="0"/>
                <a:ea typeface="ＭＳ Ｐゴシック" panose="020B0600070205080204" pitchFamily="34" charset="-128"/>
              </a:rPr>
              <a:t>de </a:t>
            </a:r>
            <a:r>
              <a:rPr lang="fr-FR" altLang="fr-FR" sz="2800" b="1" dirty="0">
                <a:latin typeface="Section-Bold" charset="0"/>
                <a:ea typeface="ＭＳ Ｐゴシック" panose="020B0600070205080204" pitchFamily="34" charset="-128"/>
              </a:rPr>
              <a:t>la fonction </a:t>
            </a:r>
            <a:r>
              <a:rPr lang="fr-FR" altLang="fr-FR" sz="2800" b="1" dirty="0" smtClean="0">
                <a:latin typeface="Section-Bold" charset="0"/>
                <a:ea typeface="ＭＳ Ｐゴシック" panose="020B0600070205080204" pitchFamily="34" charset="-128"/>
              </a:rPr>
              <a:t>publique</a:t>
            </a:r>
            <a:br>
              <a:rPr lang="fr-FR" altLang="fr-FR" sz="2800" b="1" dirty="0" smtClean="0">
                <a:latin typeface="Section-Bold" charset="0"/>
                <a:ea typeface="ＭＳ Ｐゴシック" panose="020B0600070205080204" pitchFamily="34" charset="-128"/>
              </a:rPr>
            </a:br>
            <a:r>
              <a:rPr lang="fr-FR" altLang="fr-FR" sz="2800" b="1" dirty="0" smtClean="0">
                <a:latin typeface="Section-Bold" charset="0"/>
                <a:ea typeface="ＭＳ Ｐゴシック" panose="020B0600070205080204" pitchFamily="34" charset="-128"/>
              </a:rPr>
              <a:t/>
            </a:r>
            <a:br>
              <a:rPr lang="fr-FR" altLang="fr-FR" sz="2800" b="1" dirty="0" smtClean="0">
                <a:latin typeface="Section-Bold" charset="0"/>
                <a:ea typeface="ＭＳ Ｐゴシック" panose="020B0600070205080204" pitchFamily="34" charset="-128"/>
              </a:rPr>
            </a:br>
            <a:r>
              <a:rPr lang="fr-FR" altLang="fr-FR" sz="2000" b="1" dirty="0" smtClean="0">
                <a:latin typeface="Section-Bold" charset="0"/>
                <a:ea typeface="ＭＳ Ｐゴシック" panose="020B0600070205080204" pitchFamily="34" charset="-128"/>
              </a:rPr>
              <a:t>Réunion du 13 février 2019</a:t>
            </a:r>
            <a:br>
              <a:rPr lang="fr-FR" altLang="fr-FR" sz="2000" b="1" dirty="0" smtClean="0">
                <a:latin typeface="Section-Bold" charset="0"/>
                <a:ea typeface="ＭＳ Ｐゴシック" panose="020B0600070205080204" pitchFamily="34" charset="-128"/>
              </a:rPr>
            </a:br>
            <a:r>
              <a:rPr lang="fr-FR" altLang="fr-FR" sz="2000" b="1" dirty="0" smtClean="0">
                <a:latin typeface="Section-Bold" charset="0"/>
                <a:ea typeface="ＭＳ Ｐゴシック" panose="020B0600070205080204" pitchFamily="34" charset="-128"/>
              </a:rPr>
              <a:t>Conseil commun de la fonction publique</a:t>
            </a:r>
            <a:r>
              <a:rPr lang="fr-FR" altLang="fr-FR" sz="2800" dirty="0" smtClean="0">
                <a:latin typeface="Section-Bold" charset="0"/>
                <a:ea typeface="ＭＳ Ｐゴシック" panose="020B0600070205080204" pitchFamily="34" charset="-128"/>
              </a:rPr>
              <a:t/>
            </a:r>
            <a:br>
              <a:rPr lang="fr-FR" altLang="fr-FR" sz="2800" dirty="0" smtClean="0">
                <a:latin typeface="Section-Bold" charset="0"/>
                <a:ea typeface="ＭＳ Ｐゴシック" panose="020B0600070205080204" pitchFamily="34" charset="-128"/>
              </a:rPr>
            </a:br>
            <a:r>
              <a:rPr lang="fr-FR" altLang="fr-FR" dirty="0" smtClean="0">
                <a:latin typeface="Section-Bold" charset="0"/>
                <a:ea typeface="ＭＳ Ｐゴシック" panose="020B0600070205080204" pitchFamily="34" charset="-128"/>
              </a:rPr>
              <a:t> </a:t>
            </a:r>
            <a:r>
              <a:rPr lang="fr-FR" altLang="fr-FR" dirty="0">
                <a:latin typeface="Section-Bold" charset="0"/>
                <a:ea typeface="ＭＳ Ｐゴシック" panose="020B0600070205080204" pitchFamily="34" charset="-128"/>
              </a:rPr>
              <a:t/>
            </a:r>
            <a:br>
              <a:rPr lang="fr-FR" altLang="fr-FR" dirty="0">
                <a:latin typeface="Section-Bold" charset="0"/>
                <a:ea typeface="ＭＳ Ｐゴシック" panose="020B0600070205080204" pitchFamily="34" charset="-128"/>
              </a:rPr>
            </a:br>
            <a:endParaRPr lang="fr-FR" altLang="fr-FR" dirty="0" smtClean="0">
              <a:latin typeface="Section-Bold"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10</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Suite de la concertation relative au PJL</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2" name="Rectangle 1"/>
          <p:cNvSpPr/>
          <p:nvPr/>
        </p:nvSpPr>
        <p:spPr>
          <a:xfrm>
            <a:off x="457200" y="1473964"/>
            <a:ext cx="8229600" cy="3970318"/>
          </a:xfrm>
          <a:prstGeom prst="rect">
            <a:avLst/>
          </a:prstGeom>
        </p:spPr>
        <p:txBody>
          <a:bodyPr wrap="square">
            <a:spAutoFit/>
          </a:bodyPr>
          <a:lstStyle/>
          <a:p>
            <a:pPr marL="342900" indent="-342900" algn="just">
              <a:buAutoNum type="arabicPeriod"/>
            </a:pPr>
            <a:r>
              <a:rPr lang="fr-FR" b="1" u="sng" dirty="0" smtClean="0">
                <a:latin typeface="+mn-lt"/>
              </a:rPr>
              <a:t>Phase de présentation détaillée du projet de loi</a:t>
            </a:r>
          </a:p>
          <a:p>
            <a:pPr marL="342900" indent="-342900" algn="just">
              <a:buAutoNum type="arabicPeriod"/>
            </a:pPr>
            <a:endParaRPr lang="fr-FR" b="1" dirty="0" smtClean="0">
              <a:latin typeface="+mn-lt"/>
            </a:endParaRPr>
          </a:p>
          <a:p>
            <a:pPr marL="285750" indent="-285750" algn="just">
              <a:buFontTx/>
              <a:buChar char="-"/>
            </a:pPr>
            <a:r>
              <a:rPr lang="fr-FR" b="1" dirty="0" smtClean="0">
                <a:latin typeface="+mn-lt"/>
              </a:rPr>
              <a:t>18 février 2019 </a:t>
            </a:r>
            <a:r>
              <a:rPr lang="fr-FR" dirty="0" smtClean="0">
                <a:latin typeface="+mn-lt"/>
              </a:rPr>
              <a:t>: 1</a:t>
            </a:r>
            <a:r>
              <a:rPr lang="fr-FR" baseline="30000" dirty="0" smtClean="0">
                <a:latin typeface="+mn-lt"/>
              </a:rPr>
              <a:t>ère</a:t>
            </a:r>
            <a:r>
              <a:rPr lang="fr-FR" dirty="0" smtClean="0">
                <a:latin typeface="+mn-lt"/>
              </a:rPr>
              <a:t> réunion </a:t>
            </a:r>
            <a:r>
              <a:rPr lang="fr-FR" dirty="0">
                <a:latin typeface="+mn-lt"/>
              </a:rPr>
              <a:t>technique </a:t>
            </a:r>
            <a:r>
              <a:rPr lang="fr-FR" dirty="0" smtClean="0">
                <a:latin typeface="+mn-lt"/>
              </a:rPr>
              <a:t>consacrée au titre I</a:t>
            </a:r>
          </a:p>
          <a:p>
            <a:pPr marL="285750" indent="-285750" algn="just">
              <a:buFontTx/>
              <a:buChar char="-"/>
            </a:pPr>
            <a:r>
              <a:rPr lang="fr-FR" b="1" dirty="0" smtClean="0">
                <a:latin typeface="+mn-lt"/>
              </a:rPr>
              <a:t>20 février 2019 </a:t>
            </a:r>
            <a:r>
              <a:rPr lang="fr-FR" dirty="0" smtClean="0">
                <a:latin typeface="+mn-lt"/>
              </a:rPr>
              <a:t>: 2</a:t>
            </a:r>
            <a:r>
              <a:rPr lang="fr-FR" baseline="30000" dirty="0" smtClean="0">
                <a:latin typeface="+mn-lt"/>
              </a:rPr>
              <a:t>ème</a:t>
            </a:r>
            <a:r>
              <a:rPr lang="fr-FR" dirty="0" smtClean="0">
                <a:latin typeface="+mn-lt"/>
              </a:rPr>
              <a:t> réunion technique consacrée au titre II</a:t>
            </a:r>
          </a:p>
          <a:p>
            <a:pPr marL="285750" indent="-285750" algn="just">
              <a:buFontTx/>
              <a:buChar char="-"/>
            </a:pPr>
            <a:r>
              <a:rPr lang="fr-FR" b="1" dirty="0" smtClean="0">
                <a:latin typeface="+mn-lt"/>
              </a:rPr>
              <a:t>21 février 2019 </a:t>
            </a:r>
            <a:r>
              <a:rPr lang="fr-FR" dirty="0" smtClean="0">
                <a:latin typeface="+mn-lt"/>
              </a:rPr>
              <a:t>: 3</a:t>
            </a:r>
            <a:r>
              <a:rPr lang="fr-FR" baseline="30000" dirty="0" smtClean="0">
                <a:latin typeface="+mn-lt"/>
              </a:rPr>
              <a:t>ème</a:t>
            </a:r>
            <a:r>
              <a:rPr lang="fr-FR" dirty="0" smtClean="0">
                <a:latin typeface="+mn-lt"/>
              </a:rPr>
              <a:t> réunion technique consacrée aux titres III et IV</a:t>
            </a:r>
          </a:p>
          <a:p>
            <a:pPr marL="285750" indent="-285750" algn="just">
              <a:buFontTx/>
              <a:buChar char="-"/>
            </a:pPr>
            <a:endParaRPr lang="fr-FR" dirty="0">
              <a:latin typeface="+mn-lt"/>
            </a:endParaRPr>
          </a:p>
          <a:p>
            <a:pPr algn="just"/>
            <a:r>
              <a:rPr lang="fr-FR" b="1" dirty="0" smtClean="0">
                <a:latin typeface="+mn-lt"/>
              </a:rPr>
              <a:t>2. </a:t>
            </a:r>
            <a:r>
              <a:rPr lang="fr-FR" b="1" u="sng" dirty="0" smtClean="0">
                <a:latin typeface="+mn-lt"/>
              </a:rPr>
              <a:t>Phase de consultation des conseils supérieurs</a:t>
            </a:r>
          </a:p>
          <a:p>
            <a:pPr algn="just"/>
            <a:endParaRPr lang="fr-FR" b="1" u="sng" dirty="0" smtClean="0">
              <a:latin typeface="+mn-lt"/>
            </a:endParaRPr>
          </a:p>
          <a:p>
            <a:pPr marL="285750" indent="-285750" algn="just">
              <a:buFontTx/>
              <a:buChar char="-"/>
            </a:pPr>
            <a:r>
              <a:rPr lang="fr-FR" b="1" dirty="0" smtClean="0">
                <a:latin typeface="+mn-lt"/>
              </a:rPr>
              <a:t>27 février  </a:t>
            </a:r>
            <a:r>
              <a:rPr lang="fr-FR" dirty="0" smtClean="0">
                <a:latin typeface="+mn-lt"/>
              </a:rPr>
              <a:t>: CSFPT </a:t>
            </a:r>
            <a:r>
              <a:rPr lang="fr-FR" sz="1400" dirty="0" smtClean="0">
                <a:latin typeface="+mn-lt"/>
              </a:rPr>
              <a:t>(</a:t>
            </a:r>
            <a:r>
              <a:rPr lang="fr-FR" sz="1400" dirty="0">
                <a:latin typeface="+mn-lt"/>
              </a:rPr>
              <a:t>date limite de dépôt des amendements : </a:t>
            </a:r>
            <a:r>
              <a:rPr lang="fr-FR" sz="1400" dirty="0" smtClean="0">
                <a:latin typeface="+mn-lt"/>
              </a:rPr>
              <a:t>22 février </a:t>
            </a:r>
            <a:r>
              <a:rPr lang="fr-FR" sz="1400" dirty="0">
                <a:latin typeface="+mn-lt"/>
              </a:rPr>
              <a:t>2019)</a:t>
            </a:r>
            <a:r>
              <a:rPr lang="fr-FR" dirty="0">
                <a:latin typeface="+mn-lt"/>
              </a:rPr>
              <a:t> </a:t>
            </a:r>
            <a:endParaRPr lang="fr-FR" dirty="0" smtClean="0">
              <a:latin typeface="+mn-lt"/>
            </a:endParaRPr>
          </a:p>
          <a:p>
            <a:pPr marL="285750" indent="-285750" algn="just">
              <a:buFontTx/>
              <a:buChar char="-"/>
            </a:pPr>
            <a:r>
              <a:rPr lang="fr-FR" b="1" dirty="0" smtClean="0">
                <a:latin typeface="+mn-lt"/>
              </a:rPr>
              <a:t>4 mars : </a:t>
            </a:r>
            <a:r>
              <a:rPr lang="fr-FR" dirty="0" smtClean="0">
                <a:latin typeface="+mn-lt"/>
              </a:rPr>
              <a:t>CSFPH </a:t>
            </a:r>
            <a:r>
              <a:rPr lang="fr-FR" sz="1400" dirty="0" smtClean="0">
                <a:latin typeface="+mn-lt"/>
              </a:rPr>
              <a:t>(date limite de dépôt des amendements : 1</a:t>
            </a:r>
            <a:r>
              <a:rPr lang="fr-FR" sz="1400" baseline="30000" dirty="0" smtClean="0">
                <a:latin typeface="+mn-lt"/>
              </a:rPr>
              <a:t>er</a:t>
            </a:r>
            <a:r>
              <a:rPr lang="fr-FR" sz="1400" dirty="0" smtClean="0">
                <a:latin typeface="+mn-lt"/>
              </a:rPr>
              <a:t> mars 2019)</a:t>
            </a:r>
            <a:r>
              <a:rPr lang="fr-FR" dirty="0" smtClean="0">
                <a:latin typeface="+mn-lt"/>
              </a:rPr>
              <a:t> </a:t>
            </a:r>
          </a:p>
          <a:p>
            <a:pPr marL="285750" indent="-285750" algn="just">
              <a:buFontTx/>
              <a:buChar char="-"/>
            </a:pPr>
            <a:r>
              <a:rPr lang="fr-FR" b="1" dirty="0" smtClean="0">
                <a:latin typeface="+mn-lt"/>
              </a:rPr>
              <a:t>5 mars </a:t>
            </a:r>
            <a:r>
              <a:rPr lang="fr-FR" dirty="0" smtClean="0">
                <a:latin typeface="+mn-lt"/>
              </a:rPr>
              <a:t>: CSFPE </a:t>
            </a:r>
            <a:r>
              <a:rPr lang="fr-FR" sz="1400" dirty="0" smtClean="0">
                <a:latin typeface="+mn-lt"/>
              </a:rPr>
              <a:t>(date limite de dépôt des amendements : 23 février 2019)</a:t>
            </a:r>
          </a:p>
          <a:p>
            <a:pPr marL="285750" indent="-285750" algn="just">
              <a:buFontTx/>
              <a:buChar char="-"/>
            </a:pPr>
            <a:r>
              <a:rPr lang="fr-FR" b="1" dirty="0">
                <a:latin typeface="+mn-lt"/>
              </a:rPr>
              <a:t>6 </a:t>
            </a:r>
            <a:r>
              <a:rPr lang="fr-FR" b="1" dirty="0" smtClean="0">
                <a:latin typeface="+mn-lt"/>
              </a:rPr>
              <a:t>mars </a:t>
            </a:r>
            <a:r>
              <a:rPr lang="fr-FR" dirty="0" smtClean="0">
                <a:latin typeface="+mn-lt"/>
              </a:rPr>
              <a:t>: CCFP </a:t>
            </a:r>
            <a:r>
              <a:rPr lang="fr-FR" sz="1400" dirty="0" smtClean="0">
                <a:latin typeface="+mn-lt"/>
              </a:rPr>
              <a:t>(</a:t>
            </a:r>
            <a:r>
              <a:rPr lang="fr-FR" sz="1400" dirty="0">
                <a:latin typeface="+mn-lt"/>
              </a:rPr>
              <a:t>date limite de dépôt des amendements : </a:t>
            </a:r>
            <a:r>
              <a:rPr lang="fr-FR" sz="1400" dirty="0" smtClean="0">
                <a:latin typeface="+mn-lt"/>
              </a:rPr>
              <a:t>1</a:t>
            </a:r>
            <a:r>
              <a:rPr lang="fr-FR" sz="1400" baseline="30000" dirty="0" smtClean="0">
                <a:latin typeface="+mn-lt"/>
              </a:rPr>
              <a:t>er</a:t>
            </a:r>
            <a:r>
              <a:rPr lang="fr-FR" sz="1400" dirty="0" smtClean="0">
                <a:latin typeface="+mn-lt"/>
              </a:rPr>
              <a:t> mars </a:t>
            </a:r>
            <a:r>
              <a:rPr lang="fr-FR" sz="1400" dirty="0">
                <a:latin typeface="+mn-lt"/>
              </a:rPr>
              <a:t>2019)</a:t>
            </a:r>
          </a:p>
          <a:p>
            <a:pPr marL="285750" indent="-285750" algn="just">
              <a:buFontTx/>
              <a:buChar char="-"/>
            </a:pPr>
            <a:endParaRPr lang="fr-FR" dirty="0">
              <a:latin typeface="+mn-lt"/>
            </a:endParaRPr>
          </a:p>
          <a:p>
            <a:pPr marL="285750" indent="-285750" algn="just">
              <a:buFontTx/>
              <a:buChar char="-"/>
            </a:pPr>
            <a:endParaRPr lang="fr-FR" dirty="0" smtClean="0"/>
          </a:p>
        </p:txBody>
      </p:sp>
    </p:spTree>
    <p:extLst>
      <p:ext uri="{BB962C8B-B14F-4D97-AF65-F5344CB8AC3E}">
        <p14:creationId xmlns:p14="http://schemas.microsoft.com/office/powerpoint/2010/main" val="2772419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11</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(1/4)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6" name="Tableau 5"/>
          <p:cNvGraphicFramePr>
            <a:graphicFrameLocks noGrp="1"/>
          </p:cNvGraphicFramePr>
          <p:nvPr>
            <p:extLst>
              <p:ext uri="{D42A27DB-BD31-4B8C-83A1-F6EECF244321}">
                <p14:modId xmlns:p14="http://schemas.microsoft.com/office/powerpoint/2010/main" val="4034545051"/>
              </p:ext>
            </p:extLst>
          </p:nvPr>
        </p:nvGraphicFramePr>
        <p:xfrm>
          <a:off x="580291" y="1272818"/>
          <a:ext cx="7965830" cy="4640262"/>
        </p:xfrm>
        <a:graphic>
          <a:graphicData uri="http://schemas.openxmlformats.org/drawingml/2006/table">
            <a:tbl>
              <a:tblPr firstRow="1" firstCol="1" bandRow="1"/>
              <a:tblGrid>
                <a:gridCol w="1090247"/>
                <a:gridCol w="3675635"/>
                <a:gridCol w="3199948"/>
              </a:tblGrid>
              <a:tr h="285463">
                <a:tc>
                  <a:txBody>
                    <a:bodyPr/>
                    <a:lstStyle/>
                    <a:p>
                      <a:pPr algn="ctr">
                        <a:spcAft>
                          <a:spcPts val="600"/>
                        </a:spcAft>
                      </a:pPr>
                      <a:r>
                        <a:rPr lang="fr-FR" sz="9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9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900" b="1" dirty="0" smtClean="0">
                          <a:effectLst/>
                          <a:latin typeface="Times New Roman" panose="02020603050405020304" pitchFamily="18" charset="0"/>
                          <a:ea typeface="Calibri" panose="020F0502020204030204" pitchFamily="34" charset="0"/>
                          <a:cs typeface="Times New Roman" panose="02020603050405020304" pitchFamily="18" charset="0"/>
                        </a:rPr>
                        <a:t>Examen devant les instances</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483867">
                <a:tc rowSpan="2">
                  <a:txBody>
                    <a:bodyPr/>
                    <a:lstStyle/>
                    <a:p>
                      <a:pPr algn="just">
                        <a:spcAft>
                          <a:spcPts val="60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1er</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Renforcer la gouvernance du dialogue social au niveau inter-fonctions publiques et par versant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I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 CCFP, Conseils </a:t>
                      </a:r>
                      <a:r>
                        <a:rPr lang="fr-FR" sz="900" dirty="0">
                          <a:effectLst/>
                          <a:latin typeface="Times New Roman" panose="02020603050405020304" pitchFamily="18" charset="0"/>
                          <a:ea typeface="Calibri" panose="020F0502020204030204" pitchFamily="34" charset="0"/>
                          <a:cs typeface="Times New Roman" panose="02020603050405020304" pitchFamily="18" charset="0"/>
                        </a:rPr>
                        <a:t>supérieurs de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versants </a:t>
                      </a:r>
                      <a:endParaRPr lang="fr-FR" sz="900" strike="sngStrike"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vMerge="1">
                  <a:txBody>
                    <a:bodyPr/>
                    <a:lstStyle/>
                    <a:p>
                      <a:endParaRPr lang="fr-FR"/>
                    </a:p>
                  </a:txBody>
                  <a:tcPr/>
                </a:tc>
                <a:tc vMerge="1">
                  <a:txBody>
                    <a:bodyPr/>
                    <a:lstStyle/>
                    <a:p>
                      <a:endParaRPr lang="fr-FR"/>
                    </a:p>
                  </a:txBody>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II – </a:t>
                      </a: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CSFPT</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67">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2</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Créer une instance unique pour développer une vision intégrée des politiques de ressources humaines et des conditions de travail (fusion CT/CHSCT)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00">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3</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Réorganiser les CAP pour un meilleur accompagnement des situations individuelles complexes</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4</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Développer le recours à la négociation collective dans la fonction publique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 </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5</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Elargir le recours au contrat sur les emplois de direction des administrations, collectivités territoriales et établissements relevant de la fonction publique hospitalière </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867">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6</a:t>
                      </a: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Création d’un nouveau CDD, le « contrat de projet », pour permettre la mobilisation de compétences externes pour la conduite ou la mise en œuvre d’un projet</a:t>
                      </a: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173" marR="57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8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7</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Autoriser le recrutement par voie de contrat sur les emplois permanents de catégories A, B et C, par dérogation au principe de l’occupation des emplois permanents par des fonctionnaires au sein de la 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900">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8</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Développement du recours au contrat sur emploi permanent pour faire face au besoin à temps non complet dans la FPT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9</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Faciliter et accélérer les mouvements de mutation des fonctionnaires de l’Etat</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933">
                <a:tc>
                  <a:txBody>
                    <a:bodyPr/>
                    <a:lstStyle/>
                    <a:p>
                      <a:pPr algn="just">
                        <a:spcAft>
                          <a:spcPts val="60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10</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a:effectLst/>
                          <a:latin typeface="Times New Roman" panose="02020603050405020304" pitchFamily="18" charset="0"/>
                          <a:ea typeface="Calibri" panose="020F0502020204030204" pitchFamily="34" charset="0"/>
                          <a:cs typeface="Times New Roman" panose="02020603050405020304" pitchFamily="18" charset="0"/>
                        </a:rPr>
                        <a:t>Généralisation de l'évaluation individuelle en lieu et place de la notation</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900" dirty="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57173" marR="57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74651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12</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(2/4)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2" name="Tableau 1"/>
          <p:cNvGraphicFramePr>
            <a:graphicFrameLocks noGrp="1"/>
          </p:cNvGraphicFramePr>
          <p:nvPr>
            <p:extLst>
              <p:ext uri="{D42A27DB-BD31-4B8C-83A1-F6EECF244321}">
                <p14:modId xmlns:p14="http://schemas.microsoft.com/office/powerpoint/2010/main" val="366168965"/>
              </p:ext>
            </p:extLst>
          </p:nvPr>
        </p:nvGraphicFramePr>
        <p:xfrm>
          <a:off x="545124" y="1843352"/>
          <a:ext cx="8053749" cy="3871647"/>
        </p:xfrm>
        <a:graphic>
          <a:graphicData uri="http://schemas.openxmlformats.org/drawingml/2006/table">
            <a:tbl>
              <a:tblPr firstRow="1" firstCol="1" bandRow="1"/>
              <a:tblGrid>
                <a:gridCol w="1142999"/>
                <a:gridCol w="3604846"/>
                <a:gridCol w="3305904"/>
              </a:tblGrid>
              <a:tr h="359144">
                <a:tc rowSpan="2">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Sécuriser la rémunération des agents contractuels recrutés sur emploi permanent et prendre en compte, comme pour les fonctionnaires, leur engagement et leurs résultats individuels et collectifs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 - 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8507">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II – CSFPH - CSPM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Mieux reconnaitre les mérites individuels dans les procédures d’avancement et de promotion au choix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Moderniser et harmoniser l’échelle des sanctions entre les trois versants de la 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Professionnaliser le recrutement par la voie du contrat pour prévenir les situations de précarité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Renforcer le contrôle déontologique sur les emplois à risques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Simplifier et moderniser les règles relatives à la protection de la santé et de la sécurité des agents publics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suppression des accords dérogatoires aux 35 heures dans la FPT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CSFPT</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Possibilité de fusion de CDG et rapport annuel du CNFPT - FPT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CSFPT</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Mesures de simplification de la GRH dans la FPH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CSFPH - CSPM</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444">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Garantir la portabilité des droits CPF en cas de mobilité entre les secteurs public et privé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spTree>
    <p:extLst>
      <p:ext uri="{BB962C8B-B14F-4D97-AF65-F5344CB8AC3E}">
        <p14:creationId xmlns:p14="http://schemas.microsoft.com/office/powerpoint/2010/main" val="365260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13</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(3/4)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3" name="Tableau 2"/>
          <p:cNvGraphicFramePr>
            <a:graphicFrameLocks noGrp="1"/>
          </p:cNvGraphicFramePr>
          <p:nvPr>
            <p:extLst>
              <p:ext uri="{D42A27DB-BD31-4B8C-83A1-F6EECF244321}">
                <p14:modId xmlns:p14="http://schemas.microsoft.com/office/powerpoint/2010/main"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9013272"/>
              </p:ext>
            </p:extLst>
          </p:nvPr>
        </p:nvGraphicFramePr>
        <p:xfrm>
          <a:off x="545123" y="1883313"/>
          <a:ext cx="8053749" cy="3847755"/>
        </p:xfrm>
        <a:graphic>
          <a:graphicData uri="http://schemas.openxmlformats.org/drawingml/2006/table">
            <a:tbl>
              <a:tblPr firstRow="1" firstCol="1" bandRow="1"/>
              <a:tblGrid>
                <a:gridCol w="1143000"/>
                <a:gridCol w="3596054"/>
                <a:gridCol w="3314695"/>
              </a:tblGrid>
              <a:tr h="270658">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Fluidifier la mobilité des fonctionnaires de la 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5329">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Evolution des règles de l’affectation (PNA) -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CSFPE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65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Création d’une portabilité du CDI en inter-versants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Favoriser la rupture d’un commun accord de la relation de travail et droit à l’allocation de retour à l’emploi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Création d’un dispositif global d’accompagnement des agents dont l’emploi est supprimé dans le cadre d’une restructuration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317">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Création d’un mécanisme de détachement automatique et de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pour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les fonctionnaires concernés par l’externalisation de leur service ou de leur mission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Obligation de plans d’action « égalité professionnelle » au sein des employeurs publics d’ici à 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Extension et renforcement du dispositif de des nominations équilibrées sur les emplois de direction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988">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Sécurisation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des règles de composition équilibrée et de présidence alternée pour les jurys et comités de sélection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87">
                <a:tc rowSpan="2">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napplication </a:t>
                      </a: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du jour de carence pour les congés maladie liés à la grossesse + maintien des primes FPT en cas de congé maternité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I - CCFP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574">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 – CSFPT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6578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14</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Tableau</a:t>
              </a:r>
              <a:r>
                <a:rPr kumimoji="0" lang="fr-FR" sz="1600" b="0" i="0" u="none" strike="noStrike" kern="1200" cap="none" spc="0" normalizeH="0" noProof="0" dirty="0" smtClean="0">
                  <a:ln>
                    <a:noFill/>
                  </a:ln>
                  <a:solidFill>
                    <a:sysClr val="window" lastClr="FFFFFF"/>
                  </a:solidFill>
                  <a:effectLst/>
                  <a:uLnTx/>
                  <a:uFillTx/>
                  <a:latin typeface="Calibri"/>
                  <a:ea typeface="+mn-ea"/>
                  <a:cs typeface="+mn-cs"/>
                </a:rPr>
                <a:t> synoptique des consultations (4/4)</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3" name="Tableau 2"/>
          <p:cNvGraphicFramePr>
            <a:graphicFrameLocks noGrp="1"/>
          </p:cNvGraphicFramePr>
          <p:nvPr>
            <p:extLst>
              <p:ext uri="{D42A27DB-BD31-4B8C-83A1-F6EECF244321}">
                <p14:modId xmlns:p14="http://schemas.microsoft.com/office/powerpoint/2010/main" val="2733979149"/>
              </p:ext>
            </p:extLst>
          </p:nvPr>
        </p:nvGraphicFramePr>
        <p:xfrm>
          <a:off x="545123" y="1431332"/>
          <a:ext cx="8053750" cy="328526"/>
        </p:xfrm>
        <a:graphic>
          <a:graphicData uri="http://schemas.openxmlformats.org/drawingml/2006/table">
            <a:tbl>
              <a:tblPr firstRow="1" firstCol="1" bandRow="1"/>
              <a:tblGrid>
                <a:gridCol w="1143000"/>
                <a:gridCol w="3596054"/>
                <a:gridCol w="3314696"/>
              </a:tblGrid>
              <a:tr h="328526">
                <a:tc>
                  <a:txBody>
                    <a:bodyPr/>
                    <a:lstStyle/>
                    <a:p>
                      <a:pPr algn="ctr">
                        <a:spcAft>
                          <a:spcPts val="60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Article</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a:effectLst/>
                          <a:latin typeface="Times New Roman" panose="02020603050405020304" pitchFamily="18" charset="0"/>
                          <a:ea typeface="Calibri" panose="020F0502020204030204" pitchFamily="34" charset="0"/>
                          <a:cs typeface="Times New Roman" panose="02020603050405020304" pitchFamily="18" charset="0"/>
                        </a:rPr>
                        <a:t>Objet de l’article</a:t>
                      </a:r>
                      <a:endParaRPr lang="fr-F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spcAft>
                          <a:spcPts val="0"/>
                        </a:spcAft>
                      </a:pPr>
                      <a:r>
                        <a:rPr lang="fr-FR" sz="1100" b="1" dirty="0">
                          <a:effectLst/>
                          <a:latin typeface="Times New Roman" panose="02020603050405020304" pitchFamily="18" charset="0"/>
                          <a:ea typeface="Calibri" panose="020F0502020204030204" pitchFamily="34" charset="0"/>
                          <a:cs typeface="Times New Roman" panose="02020603050405020304" pitchFamily="18" charset="0"/>
                        </a:rPr>
                        <a:t>Consultations obligatoires</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2243904236"/>
              </p:ext>
            </p:extLst>
          </p:nvPr>
        </p:nvGraphicFramePr>
        <p:xfrm>
          <a:off x="545124" y="1978920"/>
          <a:ext cx="8053749" cy="3373120"/>
        </p:xfrm>
        <a:graphic>
          <a:graphicData uri="http://schemas.openxmlformats.org/drawingml/2006/table">
            <a:tbl>
              <a:tblPr firstRow="1" firstCol="1" bandRow="1"/>
              <a:tblGrid>
                <a:gridCol w="1134207"/>
                <a:gridCol w="3613638"/>
                <a:gridCol w="3305904"/>
              </a:tblGrid>
              <a:tr h="0">
                <a:tc>
                  <a:txBody>
                    <a:bodyPr/>
                    <a:lstStyle/>
                    <a:p>
                      <a:pPr algn="just">
                        <a:spcAft>
                          <a:spcPts val="60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maintien des droits à l’avancement - promotion en cas de congé parental et de disponibilité de droit pour élever un enfant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 Egal accès des femmes et des hommes aux avancements</a:t>
                      </a:r>
                      <a:r>
                        <a:rPr lang="fr-FR" sz="1100" baseline="0" dirty="0" smtClean="0">
                          <a:effectLst/>
                          <a:latin typeface="Times New Roman" panose="02020603050405020304" pitchFamily="18" charset="0"/>
                          <a:ea typeface="Calibri" panose="020F0502020204030204" pitchFamily="34" charset="0"/>
                          <a:cs typeface="Times New Roman" panose="02020603050405020304" pitchFamily="18" charset="0"/>
                        </a:rPr>
                        <a:t> de grade au choix</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Favoriser le déroulement de carrière des personnes en situation de handicap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CCFP </a:t>
                      </a:r>
                    </a:p>
                    <a:p>
                      <a:pPr algn="just">
                        <a:spcAft>
                          <a:spcPts val="0"/>
                        </a:spcAft>
                      </a:pP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14">
                  <a:txBody>
                    <a:bodyPr/>
                    <a:lstStyle/>
                    <a:p>
                      <a:pPr algn="just">
                        <a:spcAft>
                          <a:spcPts val="60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33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4">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Dispositions transitoires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 –</a:t>
                      </a:r>
                      <a:r>
                        <a:rPr lang="fr-FR" sz="1100" dirty="0" smtClean="0">
                          <a:effectLst/>
                          <a:latin typeface="Times New Roman" panose="02020603050405020304" pitchFamily="18" charset="0"/>
                          <a:ea typeface="Calibri" panose="020F0502020204030204" pitchFamily="34" charset="0"/>
                          <a:cs typeface="Times New Roman" panose="02020603050405020304" pitchFamily="18" charset="0"/>
                        </a:rPr>
                        <a:t>CCFP</a:t>
                      </a:r>
                      <a:endParaRPr lang="fr-F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796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IV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V – CSPFE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a:effectLst/>
                          <a:latin typeface="Times New Roman" panose="02020603050405020304" pitchFamily="18" charset="0"/>
                          <a:ea typeface="Calibri" panose="020F0502020204030204" pitchFamily="34" charset="0"/>
                          <a:cs typeface="Times New Roman" panose="02020603050405020304" pitchFamily="18" charset="0"/>
                        </a:rPr>
                        <a:t>VI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VII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VIII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IX – CSFPH - CSPM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945">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XIII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0">
                <a:tc vMerge="1">
                  <a:txBody>
                    <a:bodyPr/>
                    <a:lstStyle/>
                    <a:p>
                      <a:endParaRPr lang="fr-FR"/>
                    </a:p>
                  </a:txBody>
                  <a:tcPr/>
                </a:tc>
                <a:tc vMerge="1">
                  <a:txBody>
                    <a:bodyPr/>
                    <a:lstStyle/>
                    <a:p>
                      <a:endParaRPr lang="fr-FR"/>
                    </a:p>
                  </a:txBody>
                  <a:tcPr/>
                </a:tc>
                <a:tc>
                  <a:txBody>
                    <a:bodyPr/>
                    <a:lstStyle/>
                    <a:p>
                      <a:pPr algn="just">
                        <a:spcAft>
                          <a:spcPts val="0"/>
                        </a:spcAft>
                      </a:pPr>
                      <a:r>
                        <a:rPr lang="fr-FR" sz="1100" dirty="0">
                          <a:effectLst/>
                          <a:latin typeface="Times New Roman" panose="02020603050405020304" pitchFamily="18" charset="0"/>
                          <a:ea typeface="Calibri" panose="020F0502020204030204" pitchFamily="34" charset="0"/>
                          <a:cs typeface="Times New Roman" panose="02020603050405020304" pitchFamily="18" charset="0"/>
                        </a:rPr>
                        <a:t>XIV – CCFP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152943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bwMode="auto">
          <a:xfrm>
            <a:off x="457200" y="274638"/>
            <a:ext cx="8229600" cy="2413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dirty="0">
                <a:latin typeface="Section-Medium" charset="0"/>
                <a:ea typeface="ＭＳ Ｐゴシック" panose="020B0600070205080204" pitchFamily="34" charset="-128"/>
              </a:rPr>
              <a:t>Projet de loi de transformation de la fonction publique</a:t>
            </a:r>
            <a:endParaRPr lang="fr-FR" altLang="fr-FR" dirty="0" smtClean="0">
              <a:latin typeface="Section-Medium" charset="0"/>
              <a:ea typeface="ＭＳ Ｐゴシック" panose="020B0600070205080204" pitchFamily="34" charset="-128"/>
            </a:endParaRPr>
          </a:p>
        </p:txBody>
      </p:sp>
      <p:sp>
        <p:nvSpPr>
          <p:cNvPr id="8194" name="Espace réservé du contenu 2"/>
          <p:cNvSpPr>
            <a:spLocks noGrp="1"/>
          </p:cNvSpPr>
          <p:nvPr>
            <p:ph idx="1"/>
          </p:nvPr>
        </p:nvSpPr>
        <p:spPr bwMode="auto">
          <a:xfrm>
            <a:off x="800100" y="1990726"/>
            <a:ext cx="6981825" cy="32480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définir un nouveau modèle de dialogue social ?</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groupes de travail et 5 réunions (3 et 25 mai, 15, 22 et 29 juin).</a:t>
            </a:r>
          </a:p>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améliorer et développer le recours au contrat ?</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4 groupes de travail réunis les 31 mai, 13 juin, 4 juillet et 19 septembre.</a:t>
            </a:r>
            <a:endParaRPr lang="fr-FR" sz="1600" dirty="0">
              <a:latin typeface="Calibri Light" panose="020F0302020204030204" pitchFamily="34" charset="0"/>
              <a:ea typeface="Times New Roman" panose="02020603050405020304" pitchFamily="18" charset="0"/>
              <a:cs typeface="Calibri Light" panose="020F0302020204030204" pitchFamily="34" charset="0"/>
            </a:endParaRPr>
          </a:p>
          <a:p>
            <a:pPr marL="0" indent="0" algn="just">
              <a:lnSpc>
                <a:spcPct val="115000"/>
              </a:lnSpc>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faire évoluer la politique de rémunération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a:t>
            </a:r>
          </a:p>
          <a:p>
            <a:pPr marL="0" indent="0" algn="just">
              <a:lnSpc>
                <a:spcPct val="115000"/>
              </a:lnSpc>
              <a:spcBef>
                <a:spcPts val="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a:t>
            </a:r>
            <a:r>
              <a:rPr lang="fr-FR" sz="1600" dirty="0">
                <a:latin typeface="Calibri Light" panose="020F0302020204030204" pitchFamily="34" charset="0"/>
                <a:ea typeface="Times New Roman" panose="02020603050405020304" pitchFamily="18" charset="0"/>
                <a:cs typeface="Calibri Light" panose="020F0302020204030204" pitchFamily="34" charset="0"/>
              </a:rPr>
              <a:t>groupes de travail </a:t>
            </a: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réunis les 31 mai, 27 juin, 19 juillet et 22 octobre.</a:t>
            </a:r>
          </a:p>
          <a:p>
            <a:pPr marL="180975" indent="-180975">
              <a:spcBef>
                <a:spcPts val="1200"/>
              </a:spcBef>
              <a:spcAft>
                <a:spcPts val="0"/>
              </a:spcAft>
            </a:pP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 Comment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proposer aux agents un accompagnement renforcé dans leurs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transitions professionnelles </a:t>
            </a:r>
            <a:r>
              <a:rPr lang="fr-FR" sz="1800" b="1" dirty="0">
                <a:latin typeface="Calibri Light" panose="020F0302020204030204" pitchFamily="34" charset="0"/>
                <a:ea typeface="Times New Roman" panose="02020603050405020304" pitchFamily="18" charset="0"/>
                <a:cs typeface="Calibri Light" panose="020F0302020204030204" pitchFamily="34" charset="0"/>
              </a:rPr>
              <a:t>et faciliter la mobilité </a:t>
            </a:r>
            <a:r>
              <a:rPr lang="fr-FR" sz="1800" b="1" dirty="0" smtClean="0">
                <a:latin typeface="Calibri Light" panose="020F0302020204030204" pitchFamily="34" charset="0"/>
                <a:ea typeface="Times New Roman" panose="02020603050405020304" pitchFamily="18" charset="0"/>
                <a:cs typeface="Calibri Light" panose="020F0302020204030204" pitchFamily="34" charset="0"/>
              </a:rPr>
              <a:t>?</a:t>
            </a:r>
          </a:p>
          <a:p>
            <a:pPr marL="0" indent="0" algn="just">
              <a:lnSpc>
                <a:spcPct val="115000"/>
              </a:lnSpc>
              <a:spcBef>
                <a:spcPts val="200"/>
              </a:spcBef>
              <a:spcAft>
                <a:spcPts val="0"/>
              </a:spcAft>
            </a:pPr>
            <a:r>
              <a:rPr lang="fr-FR" sz="1600" dirty="0" smtClean="0">
                <a:latin typeface="Calibri Light" panose="020F0302020204030204" pitchFamily="34" charset="0"/>
                <a:ea typeface="Times New Roman" panose="02020603050405020304" pitchFamily="18" charset="0"/>
                <a:cs typeface="Calibri Light" panose="020F0302020204030204" pitchFamily="34" charset="0"/>
              </a:rPr>
              <a:t>	3 groupe de travail réunis les 5 juillet, 11 septembre et 4 octobre</a:t>
            </a:r>
          </a:p>
          <a:p>
            <a:pPr marL="0" indent="0" algn="just">
              <a:lnSpc>
                <a:spcPct val="115000"/>
              </a:lnSpc>
              <a:spcBef>
                <a:spcPts val="1200"/>
              </a:spcBef>
              <a:spcAft>
                <a:spcPts val="0"/>
              </a:spcAft>
            </a:pPr>
            <a:endParaRPr lang="fr-FR" sz="1400" b="1" dirty="0" smtClean="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tabLst>
                <a:tab pos="990600" algn="l"/>
              </a:tabLst>
            </a:pPr>
            <a:endParaRPr lang="fr-FR" sz="1400" dirty="0" smtClean="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buFont typeface="Wingdings" panose="05000000000000000000" pitchFamily="2" charset="2"/>
              <a:buChar char="Ø"/>
              <a:tabLst>
                <a:tab pos="990600" algn="l"/>
              </a:tabLst>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marL="714375" lvl="0" indent="0" algn="just">
              <a:lnSpc>
                <a:spcPct val="115000"/>
              </a:lnSpc>
              <a:spcBef>
                <a:spcPts val="0"/>
              </a:spcBef>
              <a:spcAft>
                <a:spcPts val="600"/>
              </a:spcAft>
              <a:buFont typeface="Wingdings" panose="05000000000000000000" pitchFamily="2" charset="2"/>
              <a:buChar char="Ø"/>
              <a:tabLst>
                <a:tab pos="990600" algn="l"/>
              </a:tabLst>
            </a:pPr>
            <a:endParaRPr lang="fr-FR" sz="1400" dirty="0">
              <a:latin typeface="Calibri Light" panose="020F0302020204030204" pitchFamily="34" charset="0"/>
              <a:ea typeface="Times New Roman" panose="02020603050405020304" pitchFamily="18" charset="0"/>
              <a:cs typeface="Calibri Light" panose="020F0302020204030204" pitchFamily="34" charset="0"/>
            </a:endParaRPr>
          </a:p>
          <a:p>
            <a:pPr marL="0" indent="0" eaLnBrk="1" hangingPunct="1"/>
            <a:endParaRPr lang="fr-FR" altLang="fr-FR" dirty="0" smtClean="0">
              <a:latin typeface="Section-Bold" charset="0"/>
              <a:ea typeface="ＭＳ Ｐゴシック" panose="020B0600070205080204" pitchFamily="34" charset="-128"/>
            </a:endParaRPr>
          </a:p>
        </p:txBody>
      </p:sp>
      <p:sp>
        <p:nvSpPr>
          <p:cNvPr id="2" name="Rectangle 1"/>
          <p:cNvSpPr/>
          <p:nvPr/>
        </p:nvSpPr>
        <p:spPr>
          <a:xfrm>
            <a:off x="2138362" y="868939"/>
            <a:ext cx="4867275" cy="646331"/>
          </a:xfrm>
          <a:prstGeom prst="rect">
            <a:avLst/>
          </a:prstGeom>
        </p:spPr>
        <p:txBody>
          <a:bodyPr wrap="square">
            <a:spAutoFit/>
          </a:bodyPr>
          <a:lstStyle/>
          <a:p>
            <a:pPr algn="ctr"/>
            <a:r>
              <a:rPr lang="fr-FR" b="1" dirty="0">
                <a:latin typeface="Calibri Light" panose="020F0302020204030204" pitchFamily="34" charset="0"/>
              </a:rPr>
              <a:t>Le PJL est issu d’un large cycle de concertation </a:t>
            </a:r>
            <a:r>
              <a:rPr lang="fr-FR" b="1" dirty="0" smtClean="0">
                <a:latin typeface="Calibri Light" panose="020F0302020204030204" pitchFamily="34" charset="0"/>
              </a:rPr>
              <a:t>organisé en 2018 et articulé </a:t>
            </a:r>
            <a:r>
              <a:rPr lang="fr-FR" b="1" dirty="0">
                <a:latin typeface="Calibri Light" panose="020F0302020204030204" pitchFamily="34" charset="0"/>
              </a:rPr>
              <a:t>autour de 4 chantiers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re 1"/>
          <p:cNvSpPr>
            <a:spLocks noGrp="1"/>
          </p:cNvSpPr>
          <p:nvPr>
            <p:ph type="title"/>
          </p:nvPr>
        </p:nvSpPr>
        <p:spPr bwMode="auto">
          <a:xfrm>
            <a:off x="457200" y="274638"/>
            <a:ext cx="8229600" cy="2413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r-FR" altLang="fr-FR" dirty="0">
                <a:latin typeface="Section-Medium" charset="0"/>
                <a:ea typeface="ＭＳ Ｐゴシック" panose="020B0600070205080204" pitchFamily="34" charset="-128"/>
              </a:rPr>
              <a:t>Projet de loi de transformation de la fonction publique</a:t>
            </a:r>
            <a:endParaRPr lang="fr-FR" altLang="fr-FR" dirty="0" smtClean="0">
              <a:latin typeface="Section-Medium" charset="0"/>
              <a:ea typeface="ＭＳ Ｐゴシック" panose="020B0600070205080204" pitchFamily="34" charset="-128"/>
            </a:endParaRPr>
          </a:p>
        </p:txBody>
      </p:sp>
      <p:sp>
        <p:nvSpPr>
          <p:cNvPr id="8194" name="Espace réservé du contenu 2"/>
          <p:cNvSpPr>
            <a:spLocks noGrp="1"/>
          </p:cNvSpPr>
          <p:nvPr>
            <p:ph idx="1"/>
          </p:nvPr>
        </p:nvSpPr>
        <p:spPr bwMode="auto">
          <a:xfrm>
            <a:off x="457200" y="860080"/>
            <a:ext cx="8229600" cy="528879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defTabSz="914400" fontAlgn="auto">
              <a:spcAft>
                <a:spcPts val="0"/>
              </a:spcAft>
            </a:pPr>
            <a:r>
              <a:rPr lang="fr-FR" sz="1800" dirty="0">
                <a:solidFill>
                  <a:prstClr val="black"/>
                </a:solidFill>
                <a:latin typeface="Calibri Light"/>
                <a:ea typeface="+mn-ea"/>
                <a:cs typeface="+mn-cs"/>
              </a:rPr>
              <a:t>Un </a:t>
            </a:r>
            <a:r>
              <a:rPr lang="fr-FR" sz="1800" b="1" dirty="0">
                <a:solidFill>
                  <a:prstClr val="black"/>
                </a:solidFill>
                <a:latin typeface="Calibri Light"/>
                <a:ea typeface="+mn-ea"/>
                <a:cs typeface="+mn-cs"/>
              </a:rPr>
              <a:t>projet de loi structuré autour de </a:t>
            </a:r>
            <a:r>
              <a:rPr lang="fr-FR" sz="1800" b="1" dirty="0" smtClean="0">
                <a:solidFill>
                  <a:prstClr val="black"/>
                </a:solidFill>
                <a:latin typeface="Calibri Light"/>
                <a:ea typeface="+mn-ea"/>
                <a:cs typeface="+mn-cs"/>
              </a:rPr>
              <a:t>cinq titres</a:t>
            </a:r>
            <a:r>
              <a:rPr lang="fr-FR" sz="1800" dirty="0" smtClean="0">
                <a:solidFill>
                  <a:prstClr val="black"/>
                </a:solidFill>
                <a:latin typeface="Calibri Light"/>
                <a:ea typeface="+mn-ea"/>
                <a:cs typeface="+mn-cs"/>
              </a:rPr>
              <a:t> </a:t>
            </a:r>
            <a:r>
              <a:rPr lang="fr-FR" sz="1800" dirty="0">
                <a:solidFill>
                  <a:prstClr val="black"/>
                </a:solidFill>
                <a:latin typeface="Calibri Light"/>
                <a:ea typeface="+mn-ea"/>
                <a:cs typeface="+mn-cs"/>
              </a:rPr>
              <a:t>:</a:t>
            </a:r>
          </a:p>
          <a:p>
            <a:pPr marL="989013" lvl="1" indent="-447675" defTabSz="914400" fontAlgn="auto">
              <a:spcAft>
                <a:spcPts val="0"/>
              </a:spcAft>
            </a:pPr>
            <a:endParaRPr lang="fr-FR" sz="1800" dirty="0" smtClean="0">
              <a:solidFill>
                <a:prstClr val="black"/>
              </a:solidFill>
              <a:latin typeface="Calibri Light"/>
              <a:ea typeface="+mn-ea"/>
            </a:endParaRPr>
          </a:p>
          <a:p>
            <a:pPr marL="0" indent="0" eaLnBrk="1" hangingPunct="1"/>
            <a:endParaRPr lang="fr-FR" altLang="fr-FR" dirty="0" smtClean="0">
              <a:latin typeface="Section-Bold" charset="0"/>
              <a:ea typeface="ＭＳ Ｐゴシック" panose="020B0600070205080204" pitchFamily="34" charset="-128"/>
            </a:endParaRPr>
          </a:p>
        </p:txBody>
      </p:sp>
      <p:graphicFrame>
        <p:nvGraphicFramePr>
          <p:cNvPr id="3" name="Diagramme 2"/>
          <p:cNvGraphicFramePr/>
          <p:nvPr>
            <p:extLst>
              <p:ext uri="{D42A27DB-BD31-4B8C-83A1-F6EECF244321}">
                <p14:modId xmlns:p14="http://schemas.microsoft.com/office/powerpoint/2010/main" val="1262023599"/>
              </p:ext>
            </p:extLst>
          </p:nvPr>
        </p:nvGraphicFramePr>
        <p:xfrm>
          <a:off x="552261" y="1303699"/>
          <a:ext cx="7269933" cy="43909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8642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42275"/>
            <a:ext cx="8229600" cy="7408779"/>
          </a:xfrm>
        </p:spPr>
        <p:txBody>
          <a:bodyPr anchor="t"/>
          <a:lstStyle/>
          <a:p>
            <a:pPr marL="0" indent="0" algn="ctr">
              <a:buNone/>
            </a:pPr>
            <a:endParaRPr lang="fr-FR" dirty="0" smtClean="0">
              <a:solidFill>
                <a:schemeClr val="tx1"/>
              </a:solidFill>
            </a:endParaRPr>
          </a:p>
          <a:p>
            <a:pPr>
              <a:spcBef>
                <a:spcPts val="0"/>
              </a:spcBef>
              <a:buFont typeface="Wingdings" panose="05000000000000000000" pitchFamily="2" charset="2"/>
              <a:buChar char="§"/>
              <a:tabLst>
                <a:tab pos="326789" algn="l"/>
              </a:tabLst>
            </a:pPr>
            <a:endParaRPr lang="fr-FR" sz="1662" b="1" dirty="0"/>
          </a:p>
          <a:p>
            <a:pPr marL="0" indent="0">
              <a:spcBef>
                <a:spcPts val="0"/>
              </a:spcBef>
              <a:buNone/>
              <a:tabLst>
                <a:tab pos="326789" algn="l"/>
              </a:tabLst>
            </a:pPr>
            <a:endParaRPr lang="fr-FR" sz="554" b="1" dirty="0" smtClean="0"/>
          </a:p>
          <a:p>
            <a:pPr marL="0" indent="0">
              <a:spcBef>
                <a:spcPts val="0"/>
              </a:spcBef>
              <a:buNone/>
              <a:tabLst>
                <a:tab pos="326789" algn="l"/>
              </a:tabLst>
            </a:pPr>
            <a:endParaRPr lang="fr-FR" sz="1662" b="1" dirty="0" smtClean="0"/>
          </a:p>
        </p:txBody>
      </p:sp>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4</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6" name="Diagramme 5"/>
          <p:cNvGraphicFramePr/>
          <p:nvPr>
            <p:extLst>
              <p:ext uri="{D42A27DB-BD31-4B8C-83A1-F6EECF244321}">
                <p14:modId xmlns:p14="http://schemas.microsoft.com/office/powerpoint/2010/main" val="2138057990"/>
              </p:ext>
            </p:extLst>
          </p:nvPr>
        </p:nvGraphicFramePr>
        <p:xfrm>
          <a:off x="745910" y="1784839"/>
          <a:ext cx="7652180" cy="342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e 9"/>
          <p:cNvGrpSpPr/>
          <p:nvPr/>
        </p:nvGrpSpPr>
        <p:grpSpPr>
          <a:xfrm>
            <a:off x="457200" y="675762"/>
            <a:ext cx="8229600" cy="772037"/>
            <a:chOff x="414748" y="274345"/>
            <a:chExt cx="6794834" cy="549042"/>
          </a:xfrm>
        </p:grpSpPr>
        <p:sp>
          <p:nvSpPr>
            <p:cNvPr id="11" name="Rectangle 10"/>
            <p:cNvSpPr/>
            <p:nvPr/>
          </p:nvSpPr>
          <p:spPr>
            <a:xfrm>
              <a:off x="414748" y="274345"/>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2" name="Rectangle 11"/>
            <p:cNvSpPr/>
            <p:nvPr/>
          </p:nvSpPr>
          <p:spPr>
            <a:xfrm>
              <a:off x="414748" y="274345"/>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Ier : Promouvoir un dialogue social plus stratégique, efficace et réactif, dans le respect des garanties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1592054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5</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5" name="Groupe 14"/>
          <p:cNvGrpSpPr/>
          <p:nvPr/>
        </p:nvGrpSpPr>
        <p:grpSpPr>
          <a:xfrm>
            <a:off x="457200" y="683090"/>
            <a:ext cx="8229600" cy="564589"/>
            <a:chOff x="808176" y="1097644"/>
            <a:chExt cx="6401406" cy="549042"/>
          </a:xfrm>
        </p:grpSpPr>
        <p:sp>
          <p:nvSpPr>
            <p:cNvPr id="16" name="Rectangle 15"/>
            <p:cNvSpPr/>
            <p:nvPr/>
          </p:nvSpPr>
          <p:spPr>
            <a:xfrm>
              <a:off x="808176" y="10976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7" name="Rectangle 16"/>
            <p:cNvSpPr/>
            <p:nvPr/>
          </p:nvSpPr>
          <p:spPr>
            <a:xfrm>
              <a:off x="808176" y="10976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 : Développer les leviers managériaux pour une action publique plus efficace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Rectangle 17"/>
          <p:cNvSpPr/>
          <p:nvPr/>
        </p:nvSpPr>
        <p:spPr>
          <a:xfrm>
            <a:off x="457200" y="1382967"/>
            <a:ext cx="8229600" cy="954107"/>
          </a:xfrm>
          <a:prstGeom prst="rect">
            <a:avLst/>
          </a:prstGeom>
        </p:spPr>
        <p:txBody>
          <a:bodyPr wrap="square">
            <a:spAutoFit/>
          </a:bodyPr>
          <a:lstStyle/>
          <a:p>
            <a:pPr marL="1162050" indent="-1162050" algn="just">
              <a:tabLst>
                <a:tab pos="1162050" algn="l"/>
              </a:tabLst>
            </a:pPr>
            <a:r>
              <a:rPr lang="fr-FR" sz="1600" b="1" dirty="0" smtClean="0"/>
              <a:t>Chapitre I :</a:t>
            </a:r>
            <a:r>
              <a:rPr lang="fr-FR" sz="1600" dirty="0" smtClean="0"/>
              <a:t>	Donner de nouvelles marges de manœuvre aux encadrants dans le recrutement de leurs collaborateurs</a:t>
            </a:r>
          </a:p>
          <a:p>
            <a:pPr marL="1162050" indent="-1162050" algn="just">
              <a:tabLst>
                <a:tab pos="1162050" algn="l"/>
              </a:tabLst>
            </a:pPr>
            <a:endParaRPr lang="fr-FR" sz="800" dirty="0"/>
          </a:p>
          <a:p>
            <a:pPr marL="1162050" indent="-1162050" algn="just">
              <a:tabLst>
                <a:tab pos="1162050" algn="l"/>
              </a:tabLst>
            </a:pPr>
            <a:endParaRPr lang="fr-FR" sz="1600" dirty="0"/>
          </a:p>
        </p:txBody>
      </p:sp>
      <p:graphicFrame>
        <p:nvGraphicFramePr>
          <p:cNvPr id="22" name="Diagramme 21"/>
          <p:cNvGraphicFramePr/>
          <p:nvPr>
            <p:extLst>
              <p:ext uri="{D42A27DB-BD31-4B8C-83A1-F6EECF244321}">
                <p14:modId xmlns:p14="http://schemas.microsoft.com/office/powerpoint/2010/main" val="1020661803"/>
              </p:ext>
            </p:extLst>
          </p:nvPr>
        </p:nvGraphicFramePr>
        <p:xfrm>
          <a:off x="745200" y="2259626"/>
          <a:ext cx="7941600" cy="3679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98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6</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5" name="Groupe 14"/>
          <p:cNvGrpSpPr/>
          <p:nvPr/>
        </p:nvGrpSpPr>
        <p:grpSpPr>
          <a:xfrm>
            <a:off x="457200" y="683090"/>
            <a:ext cx="8229600" cy="564589"/>
            <a:chOff x="808176" y="1097644"/>
            <a:chExt cx="6401406" cy="549042"/>
          </a:xfrm>
        </p:grpSpPr>
        <p:sp>
          <p:nvSpPr>
            <p:cNvPr id="16" name="Rectangle 15"/>
            <p:cNvSpPr/>
            <p:nvPr/>
          </p:nvSpPr>
          <p:spPr>
            <a:xfrm>
              <a:off x="808176" y="10976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7" name="Rectangle 16"/>
            <p:cNvSpPr/>
            <p:nvPr/>
          </p:nvSpPr>
          <p:spPr>
            <a:xfrm>
              <a:off x="808176" y="10976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 : Développer les leviers managériaux pour une action publique plus efficace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8" name="Rectangle 17"/>
          <p:cNvSpPr/>
          <p:nvPr/>
        </p:nvSpPr>
        <p:spPr>
          <a:xfrm>
            <a:off x="457200" y="1454453"/>
            <a:ext cx="8229600" cy="584775"/>
          </a:xfrm>
          <a:prstGeom prst="rect">
            <a:avLst/>
          </a:prstGeom>
        </p:spPr>
        <p:txBody>
          <a:bodyPr wrap="square">
            <a:spAutoFit/>
          </a:bodyPr>
          <a:lstStyle/>
          <a:p>
            <a:pPr marL="1257300" indent="-1257300" algn="just">
              <a:tabLst>
                <a:tab pos="1257300" algn="l"/>
              </a:tabLst>
            </a:pPr>
            <a:r>
              <a:rPr lang="fr-FR" sz="1600" b="1" dirty="0" smtClean="0"/>
              <a:t>Chapitre II :</a:t>
            </a:r>
            <a:r>
              <a:rPr lang="fr-FR" sz="1600" dirty="0"/>
              <a:t>	</a:t>
            </a:r>
            <a:r>
              <a:rPr lang="fr-FR" sz="1600" dirty="0" smtClean="0"/>
              <a:t>Renforcer </a:t>
            </a:r>
            <a:r>
              <a:rPr lang="fr-FR" sz="1600" dirty="0"/>
              <a:t>la reconnaissance de l’engagement et de la performance </a:t>
            </a:r>
            <a:r>
              <a:rPr lang="fr-FR" sz="1600" dirty="0" smtClean="0"/>
              <a:t>professionnels</a:t>
            </a:r>
            <a:endParaRPr lang="fr-FR" sz="1600" dirty="0"/>
          </a:p>
        </p:txBody>
      </p:sp>
      <p:graphicFrame>
        <p:nvGraphicFramePr>
          <p:cNvPr id="22" name="Diagramme 21"/>
          <p:cNvGraphicFramePr/>
          <p:nvPr>
            <p:extLst>
              <p:ext uri="{D42A27DB-BD31-4B8C-83A1-F6EECF244321}">
                <p14:modId xmlns:p14="http://schemas.microsoft.com/office/powerpoint/2010/main" val="649030242"/>
              </p:ext>
            </p:extLst>
          </p:nvPr>
        </p:nvGraphicFramePr>
        <p:xfrm>
          <a:off x="745200" y="2246002"/>
          <a:ext cx="7941600" cy="1992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Diagramme 23"/>
          <p:cNvGraphicFramePr/>
          <p:nvPr>
            <p:extLst>
              <p:ext uri="{D42A27DB-BD31-4B8C-83A1-F6EECF244321}">
                <p14:modId xmlns:p14="http://schemas.microsoft.com/office/powerpoint/2010/main" val="1564802413"/>
              </p:ext>
            </p:extLst>
          </p:nvPr>
        </p:nvGraphicFramePr>
        <p:xfrm>
          <a:off x="745200" y="5236598"/>
          <a:ext cx="7941600" cy="5995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Rectangle 10"/>
          <p:cNvSpPr/>
          <p:nvPr/>
        </p:nvSpPr>
        <p:spPr>
          <a:xfrm>
            <a:off x="457200" y="4445049"/>
            <a:ext cx="8229600" cy="584775"/>
          </a:xfrm>
          <a:prstGeom prst="rect">
            <a:avLst/>
          </a:prstGeom>
        </p:spPr>
        <p:txBody>
          <a:bodyPr wrap="square">
            <a:spAutoFit/>
          </a:bodyPr>
          <a:lstStyle/>
          <a:p>
            <a:pPr marL="1257300" indent="-1257300" algn="just">
              <a:tabLst>
                <a:tab pos="1257300" algn="l"/>
                <a:tab pos="1524000" algn="l"/>
              </a:tabLst>
            </a:pPr>
            <a:r>
              <a:rPr lang="fr-FR" sz="1600" b="1" dirty="0" smtClean="0"/>
              <a:t>Chapitre III :</a:t>
            </a:r>
            <a:r>
              <a:rPr lang="fr-FR" sz="1600" dirty="0"/>
              <a:t>	Apporter des réponses graduées et harmonisées à des comportements fautifs</a:t>
            </a:r>
          </a:p>
        </p:txBody>
      </p:sp>
    </p:spTree>
    <p:extLst>
      <p:ext uri="{BB962C8B-B14F-4D97-AF65-F5344CB8AC3E}">
        <p14:creationId xmlns:p14="http://schemas.microsoft.com/office/powerpoint/2010/main" val="2149642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7</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pSp>
        <p:nvGrpSpPr>
          <p:cNvPr id="12" name="Groupe 11"/>
          <p:cNvGrpSpPr/>
          <p:nvPr/>
        </p:nvGrpSpPr>
        <p:grpSpPr>
          <a:xfrm>
            <a:off x="457200" y="715878"/>
            <a:ext cx="8229600" cy="549042"/>
            <a:chOff x="928926" y="1920944"/>
            <a:chExt cx="6280656" cy="549042"/>
          </a:xfrm>
        </p:grpSpPr>
        <p:sp>
          <p:nvSpPr>
            <p:cNvPr id="13" name="Rectangle 12"/>
            <p:cNvSpPr/>
            <p:nvPr/>
          </p:nvSpPr>
          <p:spPr>
            <a:xfrm>
              <a:off x="928926" y="1920944"/>
              <a:ext cx="628065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928926" y="1920944"/>
              <a:ext cx="628065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III : Simplifier et garantir la transparence et l’équité du cadre de gestion</a:t>
              </a:r>
              <a:b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aphicFrame>
        <p:nvGraphicFramePr>
          <p:cNvPr id="19" name="Diagramme 18"/>
          <p:cNvGraphicFramePr/>
          <p:nvPr>
            <p:extLst>
              <p:ext uri="{D42A27DB-BD31-4B8C-83A1-F6EECF244321}">
                <p14:modId xmlns:p14="http://schemas.microsoft.com/office/powerpoint/2010/main" val="792542920"/>
              </p:ext>
            </p:extLst>
          </p:nvPr>
        </p:nvGraphicFramePr>
        <p:xfrm>
          <a:off x="745200" y="1558860"/>
          <a:ext cx="7941600" cy="3965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088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8</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19" name="Diagramme 18"/>
          <p:cNvGraphicFramePr/>
          <p:nvPr>
            <p:extLst>
              <p:ext uri="{D42A27DB-BD31-4B8C-83A1-F6EECF244321}">
                <p14:modId xmlns:p14="http://schemas.microsoft.com/office/powerpoint/2010/main" val="1714406144"/>
              </p:ext>
            </p:extLst>
          </p:nvPr>
        </p:nvGraphicFramePr>
        <p:xfrm>
          <a:off x="811874" y="2029559"/>
          <a:ext cx="7941602" cy="1932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9" name="Groupe 8"/>
          <p:cNvGrpSpPr/>
          <p:nvPr/>
        </p:nvGrpSpPr>
        <p:grpSpPr>
          <a:xfrm>
            <a:off x="457200" y="635107"/>
            <a:ext cx="8229599" cy="549042"/>
            <a:chOff x="808176" y="2744244"/>
            <a:chExt cx="6401406" cy="549042"/>
          </a:xfrm>
        </p:grpSpPr>
        <p:sp>
          <p:nvSpPr>
            <p:cNvPr id="10" name="Rectangle 9"/>
            <p:cNvSpPr/>
            <p:nvPr/>
          </p:nvSpPr>
          <p:spPr>
            <a:xfrm>
              <a:off x="808176" y="2744244"/>
              <a:ext cx="6401406"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1" name="Rectangle 10"/>
            <p:cNvSpPr/>
            <p:nvPr/>
          </p:nvSpPr>
          <p:spPr>
            <a:xfrm>
              <a:off x="808176" y="2744244"/>
              <a:ext cx="6401406"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IV : Favoriser la mobilité et accompagner les transitions professionnelles</a:t>
              </a:r>
              <a:b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b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15" name="Rectangle 14"/>
          <p:cNvSpPr/>
          <p:nvPr/>
        </p:nvSpPr>
        <p:spPr>
          <a:xfrm>
            <a:off x="457200" y="1479686"/>
            <a:ext cx="8229600" cy="338554"/>
          </a:xfrm>
          <a:prstGeom prst="rect">
            <a:avLst/>
          </a:prstGeom>
        </p:spPr>
        <p:txBody>
          <a:bodyPr wrap="square">
            <a:spAutoFit/>
          </a:bodyPr>
          <a:lstStyle/>
          <a:p>
            <a:pPr marL="1257300" indent="-1257300" algn="just">
              <a:tabLst>
                <a:tab pos="1257300" algn="l"/>
              </a:tabLst>
            </a:pPr>
            <a:r>
              <a:rPr lang="fr-FR" sz="1600" b="1" dirty="0" smtClean="0"/>
              <a:t>Chapitre I :</a:t>
            </a:r>
            <a:r>
              <a:rPr lang="fr-FR" sz="1600" dirty="0"/>
              <a:t>	Elargir les opportunités professionnelles des agents publics</a:t>
            </a:r>
          </a:p>
        </p:txBody>
      </p:sp>
      <p:sp>
        <p:nvSpPr>
          <p:cNvPr id="16" name="Rectangle 15"/>
          <p:cNvSpPr/>
          <p:nvPr/>
        </p:nvSpPr>
        <p:spPr>
          <a:xfrm>
            <a:off x="457200" y="4124093"/>
            <a:ext cx="8229600" cy="338554"/>
          </a:xfrm>
          <a:prstGeom prst="rect">
            <a:avLst/>
          </a:prstGeom>
        </p:spPr>
        <p:txBody>
          <a:bodyPr wrap="square">
            <a:spAutoFit/>
          </a:bodyPr>
          <a:lstStyle/>
          <a:p>
            <a:pPr marL="1257300" indent="-1257300" algn="just">
              <a:tabLst>
                <a:tab pos="1257300" algn="l"/>
                <a:tab pos="1524000" algn="l"/>
              </a:tabLst>
            </a:pPr>
            <a:r>
              <a:rPr lang="fr-FR" sz="1600" b="1" dirty="0" smtClean="0"/>
              <a:t>Chapitre II :</a:t>
            </a:r>
            <a:r>
              <a:rPr lang="fr-FR" sz="1600" dirty="0"/>
              <a:t>	Sécuriser les transitions professionnelles en cas de restructuration</a:t>
            </a:r>
          </a:p>
        </p:txBody>
      </p:sp>
      <p:graphicFrame>
        <p:nvGraphicFramePr>
          <p:cNvPr id="17" name="Diagramme 16"/>
          <p:cNvGraphicFramePr/>
          <p:nvPr>
            <p:extLst>
              <p:ext uri="{D42A27DB-BD31-4B8C-83A1-F6EECF244321}">
                <p14:modId xmlns:p14="http://schemas.microsoft.com/office/powerpoint/2010/main" val="2030496962"/>
              </p:ext>
            </p:extLst>
          </p:nvPr>
        </p:nvGraphicFramePr>
        <p:xfrm>
          <a:off x="811874" y="4719282"/>
          <a:ext cx="7941600" cy="1228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Image 1"/>
          <p:cNvPicPr>
            <a:picLocks noChangeAspect="1"/>
          </p:cNvPicPr>
          <p:nvPr/>
        </p:nvPicPr>
        <p:blipFill>
          <a:blip r:embed="rId12"/>
          <a:stretch>
            <a:fillRect/>
          </a:stretch>
        </p:blipFill>
        <p:spPr>
          <a:xfrm>
            <a:off x="811874" y="3035807"/>
            <a:ext cx="7955970" cy="24386"/>
          </a:xfrm>
          <a:prstGeom prst="rect">
            <a:avLst/>
          </a:prstGeom>
        </p:spPr>
      </p:pic>
    </p:spTree>
    <p:extLst>
      <p:ext uri="{BB962C8B-B14F-4D97-AF65-F5344CB8AC3E}">
        <p14:creationId xmlns:p14="http://schemas.microsoft.com/office/powerpoint/2010/main" val="3912405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03974A6-65FC-467A-87C9-A27FE4294F21}" type="slidenum">
              <a:rPr lang="fr-FR" smtClean="0">
                <a:solidFill>
                  <a:prstClr val="black"/>
                </a:solidFill>
              </a:rPr>
              <a:pPr/>
              <a:t>9</a:t>
            </a:fld>
            <a:endParaRPr lang="fr-FR">
              <a:solidFill>
                <a:prstClr val="black"/>
              </a:solidFill>
            </a:endParaRPr>
          </a:p>
        </p:txBody>
      </p:sp>
      <p:sp>
        <p:nvSpPr>
          <p:cNvPr id="8" name="Titre 1"/>
          <p:cNvSpPr txBox="1">
            <a:spLocks/>
          </p:cNvSpPr>
          <p:nvPr/>
        </p:nvSpPr>
        <p:spPr bwMode="auto">
          <a:xfrm>
            <a:off x="457200" y="274638"/>
            <a:ext cx="8229600" cy="241300"/>
          </a:xfrm>
          <a:prstGeom prst="rect">
            <a:avLst/>
          </a:prstGeom>
          <a:solidFill>
            <a:srgbClr val="002892"/>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1400" b="0" i="0" kern="1200">
                <a:solidFill>
                  <a:schemeClr val="bg1"/>
                </a:solidFill>
                <a:latin typeface="Section-Medium"/>
                <a:ea typeface="ＭＳ Ｐゴシック" charset="-128"/>
                <a:cs typeface="Section-Medium"/>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fr-FR" altLang="fr-FR" dirty="0" smtClean="0">
                <a:latin typeface="Section-Medium" charset="0"/>
                <a:ea typeface="ＭＳ Ｐゴシック" panose="020B0600070205080204" pitchFamily="34" charset="-128"/>
              </a:rPr>
              <a:t>Projet de loi de transformation de la fonction publique</a:t>
            </a:r>
          </a:p>
        </p:txBody>
      </p:sp>
      <p:graphicFrame>
        <p:nvGraphicFramePr>
          <p:cNvPr id="19" name="Diagramme 18"/>
          <p:cNvGraphicFramePr/>
          <p:nvPr>
            <p:extLst>
              <p:ext uri="{D42A27DB-BD31-4B8C-83A1-F6EECF244321}">
                <p14:modId xmlns:p14="http://schemas.microsoft.com/office/powerpoint/2010/main" val="3587341347"/>
              </p:ext>
            </p:extLst>
          </p:nvPr>
        </p:nvGraphicFramePr>
        <p:xfrm>
          <a:off x="811874" y="1762125"/>
          <a:ext cx="7941602" cy="297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457200" y="635107"/>
            <a:ext cx="8229599"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Favoriser la mobilité et accompagner les transitions professionnelles des agents publics</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5" name="Rectangle 14"/>
          <p:cNvSpPr/>
          <p:nvPr/>
        </p:nvSpPr>
        <p:spPr>
          <a:xfrm>
            <a:off x="457199" y="1310700"/>
            <a:ext cx="8229600" cy="584775"/>
          </a:xfrm>
          <a:prstGeom prst="rect">
            <a:avLst/>
          </a:prstGeom>
        </p:spPr>
        <p:txBody>
          <a:bodyPr wrap="square">
            <a:spAutoFit/>
          </a:bodyPr>
          <a:lstStyle/>
          <a:p>
            <a:pPr marL="1257300" indent="-1257300" algn="just">
              <a:tabLst>
                <a:tab pos="1257300" algn="l"/>
              </a:tabLst>
            </a:pPr>
            <a:r>
              <a:rPr lang="fr-FR" sz="1600" b="1" dirty="0" smtClean="0"/>
              <a:t>Chapitre I :</a:t>
            </a:r>
            <a:r>
              <a:rPr lang="fr-FR" sz="1600" dirty="0"/>
              <a:t>	Vers une égalité professionnelle réelle entre les femmes et les hommes</a:t>
            </a:r>
          </a:p>
          <a:p>
            <a:pPr marL="1257300" indent="-1257300" algn="just">
              <a:tabLst>
                <a:tab pos="1257300" algn="l"/>
              </a:tabLst>
            </a:pPr>
            <a:endParaRPr lang="fr-FR" sz="1600" dirty="0"/>
          </a:p>
        </p:txBody>
      </p:sp>
      <p:sp>
        <p:nvSpPr>
          <p:cNvPr id="16" name="Rectangle 15"/>
          <p:cNvSpPr/>
          <p:nvPr/>
        </p:nvSpPr>
        <p:spPr>
          <a:xfrm>
            <a:off x="559724" y="4887884"/>
            <a:ext cx="8127076" cy="584775"/>
          </a:xfrm>
          <a:prstGeom prst="rect">
            <a:avLst/>
          </a:prstGeom>
        </p:spPr>
        <p:txBody>
          <a:bodyPr wrap="square">
            <a:spAutoFit/>
          </a:bodyPr>
          <a:lstStyle/>
          <a:p>
            <a:pPr marL="1257300" indent="-1257300" algn="just">
              <a:tabLst>
                <a:tab pos="1257300" algn="l"/>
                <a:tab pos="1524000" algn="l"/>
              </a:tabLst>
            </a:pPr>
            <a:r>
              <a:rPr lang="fr-FR" sz="1600" b="1" dirty="0" smtClean="0"/>
              <a:t>Chapitre II :</a:t>
            </a:r>
            <a:r>
              <a:rPr lang="fr-FR" sz="1600" dirty="0"/>
              <a:t>	Favoriser l’égalité professionnelle pour les travailleurs en situation de handicap</a:t>
            </a:r>
          </a:p>
        </p:txBody>
      </p:sp>
      <p:graphicFrame>
        <p:nvGraphicFramePr>
          <p:cNvPr id="17" name="Diagramme 16"/>
          <p:cNvGraphicFramePr/>
          <p:nvPr>
            <p:extLst>
              <p:ext uri="{D42A27DB-BD31-4B8C-83A1-F6EECF244321}">
                <p14:modId xmlns:p14="http://schemas.microsoft.com/office/powerpoint/2010/main" val="382538934"/>
              </p:ext>
            </p:extLst>
          </p:nvPr>
        </p:nvGraphicFramePr>
        <p:xfrm>
          <a:off x="745200" y="5472659"/>
          <a:ext cx="7941600" cy="12287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2" name="Groupe 11"/>
          <p:cNvGrpSpPr/>
          <p:nvPr/>
        </p:nvGrpSpPr>
        <p:grpSpPr>
          <a:xfrm>
            <a:off x="457200" y="619857"/>
            <a:ext cx="8229599" cy="549042"/>
            <a:chOff x="414748" y="3567543"/>
            <a:chExt cx="6794834" cy="549042"/>
          </a:xfrm>
        </p:grpSpPr>
        <p:sp>
          <p:nvSpPr>
            <p:cNvPr id="13" name="Rectangle 12"/>
            <p:cNvSpPr/>
            <p:nvPr/>
          </p:nvSpPr>
          <p:spPr>
            <a:xfrm>
              <a:off x="414748" y="3567543"/>
              <a:ext cx="6794834" cy="549042"/>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p>
        <p:sp>
          <p:nvSpPr>
            <p:cNvPr id="14" name="Rectangle 13"/>
            <p:cNvSpPr/>
            <p:nvPr/>
          </p:nvSpPr>
          <p:spPr>
            <a:xfrm>
              <a:off x="414748" y="3567543"/>
              <a:ext cx="6794834" cy="549042"/>
            </a:xfrm>
            <a:prstGeom prst="rect">
              <a:avLst/>
            </a:prstGeom>
            <a:noFill/>
            <a:ln>
              <a:noFill/>
            </a:ln>
            <a:effectLst/>
          </p:spPr>
          <p:txBody>
            <a:bodyPr spcFirstLastPara="0" vert="horz" wrap="square" lIns="435802" tIns="40640" rIns="40640" bIns="4064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r>
                <a:rPr kumimoji="0" lang="fr-FR" sz="1600" b="0" i="0" u="none" strike="noStrike" kern="1200" cap="none" spc="0" normalizeH="0" baseline="0" noProof="0" dirty="0" smtClean="0">
                  <a:ln>
                    <a:noFill/>
                  </a:ln>
                  <a:solidFill>
                    <a:sysClr val="window" lastClr="FFFFFF"/>
                  </a:solidFill>
                  <a:effectLst/>
                  <a:uLnTx/>
                  <a:uFillTx/>
                  <a:latin typeface="Calibri"/>
                  <a:ea typeface="+mn-ea"/>
                  <a:cs typeface="+mn-cs"/>
                </a:rPr>
                <a:t>Titre V : Renforcer l'égalité professionnelle</a:t>
              </a:r>
              <a:endParaRPr kumimoji="0" lang="fr-FR"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Tree>
    <p:extLst>
      <p:ext uri="{BB962C8B-B14F-4D97-AF65-F5344CB8AC3E}">
        <p14:creationId xmlns:p14="http://schemas.microsoft.com/office/powerpoint/2010/main" val="4258624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ésentation1" id="{E3B31C3A-82F5-4A8B-904A-FF1739C9F866}" vid="{0A0EFDC6-F2FD-4087-8327-AB99D2EADB07}"/>
    </a:ext>
  </a:extLst>
</a:theme>
</file>

<file path=ppt/theme/theme2.xml><?xml version="1.0" encoding="utf-8"?>
<a:theme xmlns:a="http://schemas.openxmlformats.org/drawingml/2006/main" name="1_Thème Office">
  <a:themeElements>
    <a:clrScheme name="DGAFP">
      <a:dk1>
        <a:sysClr val="windowText" lastClr="000000"/>
      </a:dk1>
      <a:lt1>
        <a:sysClr val="window" lastClr="FFFFFF"/>
      </a:lt1>
      <a:dk2>
        <a:srgbClr val="1F497D"/>
      </a:dk2>
      <a:lt2>
        <a:srgbClr val="EEECE1"/>
      </a:lt2>
      <a:accent1>
        <a:srgbClr val="BBA389"/>
      </a:accent1>
      <a:accent2>
        <a:srgbClr val="05B5A4"/>
      </a:accent2>
      <a:accent3>
        <a:srgbClr val="94CB63"/>
      </a:accent3>
      <a:accent4>
        <a:srgbClr val="F1A825"/>
      </a:accent4>
      <a:accent5>
        <a:srgbClr val="F15930"/>
      </a:accent5>
      <a:accent6>
        <a:srgbClr val="897BB8"/>
      </a:accent6>
      <a:hlink>
        <a:srgbClr val="0000FF"/>
      </a:hlink>
      <a:folHlink>
        <a:srgbClr val="800080"/>
      </a:folHlink>
    </a:clrScheme>
    <a:fontScheme name="Personnalisé 1">
      <a:majorFont>
        <a:latin typeface="Calibri"/>
        <a:ea typeface=""/>
        <a:cs typeface=""/>
      </a:majorFont>
      <a:minorFont>
        <a:latin typeface="Calibr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RIS CIMM 08-02-2019</Template>
  <TotalTime>382</TotalTime>
  <Words>1362</Words>
  <Application>Microsoft Office PowerPoint</Application>
  <PresentationFormat>Affichage à l'écran (4:3)</PresentationFormat>
  <Paragraphs>242</Paragraphs>
  <Slides>14</Slides>
  <Notes>2</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Thème Office</vt:lpstr>
      <vt:lpstr>1_Thème Office</vt:lpstr>
      <vt:lpstr>Projet de loi de transformation de la fonction publique  Réunion du 13 février 2019 Conseil commun de la fonction publique   </vt:lpstr>
      <vt:lpstr>Projet de loi de transformation de la fonction publique</vt:lpstr>
      <vt:lpstr>Projet de loi de transformation de la fonction publique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Secrétariat Général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de l’application de la priorité légale d'affectation au titre d'un centre des intérêts matériels et moraux (CIMM) dans un territoire ultramarin.</dc:title>
  <dc:creator>CIAVALDINI Marc</dc:creator>
  <cp:lastModifiedBy>Thierry Le Goff</cp:lastModifiedBy>
  <cp:revision>42</cp:revision>
  <cp:lastPrinted>2019-02-12T08:55:08Z</cp:lastPrinted>
  <dcterms:created xsi:type="dcterms:W3CDTF">2019-02-08T08:49:53Z</dcterms:created>
  <dcterms:modified xsi:type="dcterms:W3CDTF">2019-02-12T16:13:41Z</dcterms:modified>
</cp:coreProperties>
</file>